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9" r:id="rId68"/>
  </p:sldIdLst>
  <p:sldSz cx="9144000" cy="5143500" type="screen16x9"/>
  <p:notesSz cx="6858000" cy="9144000"/>
  <p:embeddedFontLst>
    <p:embeddedFont>
      <p:font typeface="Consolas" panose="020B0609020204030204" pitchFamily="49" charset="0"/>
      <p:regular r:id="rId70"/>
      <p:bold r:id="rId71"/>
      <p:italic r:id="rId72"/>
      <p:boldItalic r:id="rId73"/>
    </p:embeddedFont>
    <p:embeddedFont>
      <p:font typeface="Fira Sans" panose="020B0503050000020004" pitchFamily="34" charset="0"/>
      <p:regular r:id="rId74"/>
      <p:bold r:id="rId75"/>
      <p:italic r:id="rId76"/>
      <p:boldItalic r:id="rId77"/>
    </p:embeddedFont>
    <p:embeddedFont>
      <p:font typeface="Fira Sans Extra Condensed" panose="020B0503050000020004" pitchFamily="34" charset="0"/>
      <p:regular r:id="rId78"/>
      <p:bold r:id="rId79"/>
      <p:italic r:id="rId80"/>
      <p:boldItalic r:id="rId81"/>
    </p:embeddedFont>
    <p:embeddedFont>
      <p:font typeface="Fira Sans Extra Condensed SemiBold" panose="020B0604020202020204" charset="0"/>
      <p:regular r:id="rId82"/>
      <p:bold r:id="rId83"/>
      <p:italic r:id="rId84"/>
      <p:boldItalic r:id="rId85"/>
    </p:embeddedFont>
    <p:embeddedFont>
      <p:font typeface="Georgia" panose="02040502050405020303" pitchFamily="18" charset="0"/>
      <p:regular r:id="rId86"/>
      <p:bold r:id="rId87"/>
      <p:italic r:id="rId88"/>
      <p:boldItalic r:id="rId89"/>
    </p:embeddedFont>
    <p:embeddedFont>
      <p:font typeface="Roboto" panose="02000000000000000000" pitchFamily="2" charset="0"/>
      <p:regular r:id="rId90"/>
      <p:bold r:id="rId91"/>
      <p:italic r:id="rId92"/>
      <p:boldItalic r:id="rId93"/>
    </p:embeddedFont>
    <p:embeddedFont>
      <p:font typeface="Roboto Slab" panose="020B0604020202020204" charset="0"/>
      <p:regular r:id="rId94"/>
      <p:bold r:id="rId95"/>
    </p:embeddedFont>
    <p:embeddedFont>
      <p:font typeface="Roboto Slab Medium" panose="020B0604020202020204" charset="0"/>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1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b826630e0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b826630e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b826630e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b826630e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b826630e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1b826630e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826630e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826630e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b826630e0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b826630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b826630e0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b826630e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b826630e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b826630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b826630e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b826630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b826630e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b826630e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b826630e0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b826630e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7ba4cf4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7ba4cf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b826630e0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b826630e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b826630e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b826630e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b826630e0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1b826630e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b826630e0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b826630e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b826630e0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b826630e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b826630e0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b826630e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b826630e0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b826630e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b826630e0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b826630e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b826630e0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b826630e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b826630e0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b826630e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2a8583979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b826630e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b826630e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b826630e0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1b826630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b826630e0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b826630e0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1b826630e0_7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1b826630e0_7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b826630e0_7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1b826630e0_7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b826630e0_7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1b826630e0_7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b826630e0_7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1b826630e0_7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b826630e0_7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b826630e0_7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1b826630e0_7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1b826630e0_7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b826630e0_7_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1b826630e0_7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c73459845_0_5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b826630e0_7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b826630e0_7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b826630e0_7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b826630e0_7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b826630e0_7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b826630e0_7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b826630e0_7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1b826630e0_7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1b826630e0_7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1b826630e0_7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1b826630e0_7_1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1b826630e0_7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b826630e0_7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b826630e0_7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b826630e0_7_1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b826630e0_7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1b826630e0_7_1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1b826630e0_7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b826630e0_7_1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1b826630e0_7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b826630e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b826630e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1b826630e0_7_1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1b826630e0_7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b826630e0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b826630e0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917d3ea68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917d3ea6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917d3ea68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917d3ea6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27ba4cf439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7ba4cf43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27ba4cf439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27ba4cf43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27ba4cf439_0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27ba4cf439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1b826630e0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1b826630e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1b826630e0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1b826630e0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1b826630e0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1b826630e0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b826630e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b826630e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1b826630e0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1b826630e0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1b826630e0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1b826630e0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1b826630e0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1b826630e0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1b826630e0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11b826630e0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1b826630e0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1b826630e0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1b826630e0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1b826630e0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b826630e0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b826630e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9c73459845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9c7345984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b826630e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1b826630e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b826630e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b826630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b826630e0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b826630e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9999/"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docs.google.com/document/d/1FqacspIFWlqCkb9yPuCyQE2WCpXVBB0HF8v2UuqyJiE/edit#heading=h.3znysh7" TargetMode="External"/><Relationship Id="rId5" Type="http://schemas.openxmlformats.org/officeDocument/2006/relationships/hyperlink" Target="https://docs.google.com/document/d/1FqacspIFWlqCkb9yPuCyQE2WCpXVBB0HF8v2UuqyJiE/edit#heading=h.1fob9te" TargetMode="External"/><Relationship Id="rId4" Type="http://schemas.openxmlformats.org/officeDocument/2006/relationships/hyperlink" Target="https://docs.google.com/document/d/1FqacspIFWlqCkb9yPuCyQE2WCpXVBB0HF8v2UuqyJiE/edit#heading=h.30j0zl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FqacspIFWlqCkb9yPuCyQE2WCpXVBB0HF8v2UuqyJiE/edit#heading=h.gjdgx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868500" y="133025"/>
            <a:ext cx="7407000" cy="12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 sz="2700" b="1">
                <a:latin typeface="Roboto Slab"/>
                <a:ea typeface="Roboto Slab"/>
                <a:cs typeface="Roboto Slab"/>
                <a:sym typeface="Roboto Slab"/>
              </a:rPr>
              <a:t>ĐẠI HỌC SƯ PHẠM KỸ THUẬT TP.HCM</a:t>
            </a:r>
            <a:endParaRPr sz="2700" b="1">
              <a:latin typeface="Roboto Slab"/>
              <a:ea typeface="Roboto Slab"/>
              <a:cs typeface="Roboto Slab"/>
              <a:sym typeface="Roboto Slab"/>
            </a:endParaRPr>
          </a:p>
          <a:p>
            <a:pPr marL="0" lvl="0" indent="0" algn="ctr" rtl="0">
              <a:spcBef>
                <a:spcPts val="0"/>
              </a:spcBef>
              <a:spcAft>
                <a:spcPts val="0"/>
              </a:spcAft>
              <a:buNone/>
            </a:pPr>
            <a:r>
              <a:rPr lang="en" sz="2700" b="1">
                <a:latin typeface="Roboto Slab"/>
                <a:ea typeface="Roboto Slab"/>
                <a:cs typeface="Roboto Slab"/>
                <a:sym typeface="Roboto Slab"/>
              </a:rPr>
              <a:t>Khoa Công Nghệ Thông Tin</a:t>
            </a:r>
            <a:endParaRPr sz="3400"/>
          </a:p>
        </p:txBody>
      </p:sp>
      <p:sp>
        <p:nvSpPr>
          <p:cNvPr id="54" name="Google Shape;54;p13"/>
          <p:cNvSpPr/>
          <p:nvPr/>
        </p:nvSpPr>
        <p:spPr>
          <a:xfrm rot="5400000">
            <a:off x="7836290" y="389429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13"/>
          <p:cNvGrpSpPr/>
          <p:nvPr/>
        </p:nvGrpSpPr>
        <p:grpSpPr>
          <a:xfrm>
            <a:off x="8228763" y="4152004"/>
            <a:ext cx="379746" cy="379756"/>
            <a:chOff x="-2571737" y="2403625"/>
            <a:chExt cx="292225" cy="291425"/>
          </a:xfrm>
        </p:grpSpPr>
        <p:sp>
          <p:nvSpPr>
            <p:cNvPr id="56" name="Google Shape;56;p13"/>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3"/>
          <p:cNvSpPr/>
          <p:nvPr/>
        </p:nvSpPr>
        <p:spPr>
          <a:xfrm>
            <a:off x="7693505" y="461929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
        <p:nvSpPr>
          <p:cNvPr id="64" name="Google Shape;64;p13"/>
          <p:cNvSpPr txBox="1"/>
          <p:nvPr/>
        </p:nvSpPr>
        <p:spPr>
          <a:xfrm>
            <a:off x="567300" y="2051400"/>
            <a:ext cx="8009400" cy="3092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r>
              <a:rPr lang="en" sz="2100" dirty="0">
                <a:solidFill>
                  <a:srgbClr val="0B0A05"/>
                </a:solidFill>
                <a:latin typeface="Roboto Slab Medium"/>
                <a:ea typeface="Roboto Slab Medium"/>
                <a:cs typeface="Roboto Slab Medium"/>
                <a:sym typeface="Roboto Slab Medium"/>
              </a:rPr>
              <a:t>                                        </a:t>
            </a:r>
            <a:r>
              <a:rPr lang="en" sz="2200" b="1" dirty="0">
                <a:solidFill>
                  <a:srgbClr val="0B0A05"/>
                </a:solidFill>
                <a:latin typeface="Roboto Slab"/>
                <a:ea typeface="Roboto Slab"/>
                <a:cs typeface="Roboto Slab"/>
                <a:sym typeface="Roboto Slab"/>
              </a:rPr>
              <a:t>BÁO CÁO GIỮA KỲ</a:t>
            </a:r>
            <a:endParaRPr sz="2200" b="1" dirty="0">
              <a:solidFill>
                <a:srgbClr val="0B0A05"/>
              </a:solidFill>
              <a:latin typeface="Roboto Slab"/>
              <a:ea typeface="Roboto Slab"/>
              <a:cs typeface="Roboto Slab"/>
              <a:sym typeface="Roboto Slab"/>
            </a:endParaRPr>
          </a:p>
          <a:p>
            <a:pPr marL="0" lvl="0" indent="0" algn="l" rtl="0">
              <a:lnSpc>
                <a:spcPct val="115000"/>
              </a:lnSpc>
              <a:spcBef>
                <a:spcPts val="1200"/>
              </a:spcBef>
              <a:spcAft>
                <a:spcPts val="0"/>
              </a:spcAft>
              <a:buNone/>
            </a:pPr>
            <a:r>
              <a:rPr lang="en" sz="1500" dirty="0">
                <a:solidFill>
                  <a:srgbClr val="0B0A05"/>
                </a:solidFill>
                <a:latin typeface="Roboto Slab Medium"/>
                <a:ea typeface="Roboto Slab Medium"/>
                <a:cs typeface="Roboto Slab Medium"/>
                <a:sym typeface="Roboto Slab Medium"/>
              </a:rPr>
              <a:t>MÔN HỌC : Phân Tích Dữ Liệu Lớn</a:t>
            </a:r>
            <a:endParaRPr sz="1500" dirty="0">
              <a:solidFill>
                <a:srgbClr val="0B0A05"/>
              </a:solidFill>
              <a:latin typeface="Roboto Slab Medium"/>
              <a:ea typeface="Roboto Slab Medium"/>
              <a:cs typeface="Roboto Slab Medium"/>
              <a:sym typeface="Roboto Slab Medium"/>
            </a:endParaRPr>
          </a:p>
          <a:p>
            <a:pPr marL="0" lvl="0" indent="0" algn="l" rtl="0">
              <a:lnSpc>
                <a:spcPct val="115000"/>
              </a:lnSpc>
              <a:spcBef>
                <a:spcPts val="1200"/>
              </a:spcBef>
              <a:spcAft>
                <a:spcPts val="0"/>
              </a:spcAft>
              <a:buNone/>
            </a:pPr>
            <a:r>
              <a:rPr lang="en" sz="1500" u="sng" dirty="0">
                <a:solidFill>
                  <a:srgbClr val="0B0A05"/>
                </a:solidFill>
                <a:latin typeface="Roboto Slab Medium"/>
                <a:ea typeface="Roboto Slab Medium"/>
                <a:cs typeface="Roboto Slab Medium"/>
                <a:sym typeface="Roboto Slab Medium"/>
              </a:rPr>
              <a:t>ĐỀ TÀI:</a:t>
            </a:r>
            <a:r>
              <a:rPr lang="en" sz="1500" dirty="0">
                <a:solidFill>
                  <a:srgbClr val="0B0A05"/>
                </a:solidFill>
                <a:latin typeface="Roboto Slab Medium"/>
                <a:ea typeface="Roboto Slab Medium"/>
                <a:cs typeface="Roboto Slab Medium"/>
                <a:sym typeface="Roboto Slab Medium"/>
              </a:rPr>
              <a:t>  Apache Hive và Demo</a:t>
            </a:r>
            <a:endParaRPr sz="1500" dirty="0">
              <a:solidFill>
                <a:srgbClr val="0B0A05"/>
              </a:solidFill>
              <a:latin typeface="Roboto Slab Medium"/>
              <a:ea typeface="Roboto Slab Medium"/>
              <a:cs typeface="Roboto Slab Medium"/>
              <a:sym typeface="Roboto Slab Medium"/>
            </a:endParaRPr>
          </a:p>
          <a:p>
            <a:pPr marL="0" lvl="0" indent="0" algn="ctr" rtl="0">
              <a:lnSpc>
                <a:spcPct val="115000"/>
              </a:lnSpc>
              <a:spcBef>
                <a:spcPts val="0"/>
              </a:spcBef>
              <a:spcAft>
                <a:spcPts val="0"/>
              </a:spcAft>
              <a:buNone/>
            </a:pPr>
            <a:r>
              <a:rPr lang="en" sz="1500" dirty="0">
                <a:solidFill>
                  <a:srgbClr val="0B0A05"/>
                </a:solidFill>
                <a:latin typeface="Roboto Slab Medium"/>
                <a:ea typeface="Roboto Slab Medium"/>
                <a:cs typeface="Roboto Slab Medium"/>
                <a:sym typeface="Roboto Slab Medium"/>
              </a:rPr>
              <a:t>GVHD: Th.s Lê Thị Minh Châu</a:t>
            </a:r>
            <a:endParaRPr sz="1500" dirty="0">
              <a:solidFill>
                <a:srgbClr val="0B0A05"/>
              </a:solidFill>
              <a:latin typeface="Roboto Slab Medium"/>
              <a:ea typeface="Roboto Slab Medium"/>
              <a:cs typeface="Roboto Slab Medium"/>
              <a:sym typeface="Roboto Slab Medium"/>
            </a:endParaRPr>
          </a:p>
          <a:p>
            <a:pPr marL="0" lvl="0" indent="0" algn="ctr" rtl="0">
              <a:lnSpc>
                <a:spcPct val="115000"/>
              </a:lnSpc>
              <a:spcBef>
                <a:spcPts val="0"/>
              </a:spcBef>
              <a:spcAft>
                <a:spcPts val="0"/>
              </a:spcAft>
              <a:buNone/>
            </a:pPr>
            <a:endParaRPr sz="1500" dirty="0">
              <a:solidFill>
                <a:srgbClr val="0B0A05"/>
              </a:solidFill>
              <a:latin typeface="Roboto Slab Medium"/>
              <a:ea typeface="Roboto Slab Medium"/>
              <a:cs typeface="Roboto Slab Medium"/>
              <a:sym typeface="Roboto Slab Medium"/>
            </a:endParaRPr>
          </a:p>
          <a:p>
            <a:pPr marL="0" lvl="0" indent="0" algn="ctr" rtl="0">
              <a:lnSpc>
                <a:spcPct val="115000"/>
              </a:lnSpc>
              <a:spcBef>
                <a:spcPts val="0"/>
              </a:spcBef>
              <a:spcAft>
                <a:spcPts val="0"/>
              </a:spcAft>
              <a:buNone/>
            </a:pPr>
            <a:r>
              <a:rPr lang="en" sz="1500" dirty="0">
                <a:solidFill>
                  <a:srgbClr val="0B0A05"/>
                </a:solidFill>
                <a:latin typeface="Roboto Slab Medium"/>
                <a:ea typeface="Roboto Slab Medium"/>
                <a:cs typeface="Roboto Slab Medium"/>
                <a:sym typeface="Roboto Slab Medium"/>
              </a:rPr>
              <a:t> SVTH- Nhóm 8:       Trần Công Tuấn Mạnh	19133035</a:t>
            </a:r>
            <a:endParaRPr sz="1500" dirty="0">
              <a:solidFill>
                <a:srgbClr val="0B0A05"/>
              </a:solidFill>
              <a:latin typeface="Roboto Slab Medium"/>
              <a:ea typeface="Roboto Slab Medium"/>
              <a:cs typeface="Roboto Slab Medium"/>
              <a:sym typeface="Roboto Slab Medium"/>
            </a:endParaRPr>
          </a:p>
          <a:p>
            <a:pPr marL="0" lvl="0" indent="0" algn="l" rtl="0">
              <a:lnSpc>
                <a:spcPct val="115000"/>
              </a:lnSpc>
              <a:spcBef>
                <a:spcPts val="0"/>
              </a:spcBef>
              <a:spcAft>
                <a:spcPts val="0"/>
              </a:spcAft>
              <a:buNone/>
            </a:pPr>
            <a:r>
              <a:rPr lang="en" sz="1500">
                <a:solidFill>
                  <a:srgbClr val="0B0A05"/>
                </a:solidFill>
                <a:latin typeface="Roboto Slab Medium"/>
                <a:ea typeface="Roboto Slab Medium"/>
                <a:cs typeface="Roboto Slab Medium"/>
                <a:sym typeface="Roboto Slab Medium"/>
              </a:rPr>
              <a:t>                                                                Phan Hoàng Việt                 17133072</a:t>
            </a:r>
            <a:endParaRPr sz="1500" dirty="0">
              <a:solidFill>
                <a:srgbClr val="0B0A05"/>
              </a:solidFill>
              <a:latin typeface="Roboto Slab Medium"/>
              <a:ea typeface="Roboto Slab Medium"/>
              <a:cs typeface="Roboto Slab Medium"/>
              <a:sym typeface="Roboto Slab Medium"/>
            </a:endParaRPr>
          </a:p>
          <a:p>
            <a:pPr marL="0" lvl="0" indent="0" algn="l" rtl="0">
              <a:lnSpc>
                <a:spcPct val="115000"/>
              </a:lnSpc>
              <a:spcBef>
                <a:spcPts val="0"/>
              </a:spcBef>
              <a:spcAft>
                <a:spcPts val="0"/>
              </a:spcAft>
              <a:buNone/>
            </a:pPr>
            <a:endParaRPr sz="1800" dirty="0">
              <a:solidFill>
                <a:srgbClr val="0B0A05"/>
              </a:solidFill>
              <a:latin typeface="Roboto Slab Medium"/>
              <a:ea typeface="Roboto Slab Medium"/>
              <a:cs typeface="Roboto Slab Medium"/>
              <a:sym typeface="Roboto Slab Medium"/>
            </a:endParaRPr>
          </a:p>
        </p:txBody>
      </p:sp>
      <p:pic>
        <p:nvPicPr>
          <p:cNvPr id="65" name="Google Shape;65;p13"/>
          <p:cNvPicPr preferRelativeResize="0"/>
          <p:nvPr/>
        </p:nvPicPr>
        <p:blipFill rotWithShape="1">
          <a:blip r:embed="rId3">
            <a:alphaModFix/>
          </a:blip>
          <a:srcRect/>
          <a:stretch/>
        </p:blipFill>
        <p:spPr>
          <a:xfrm>
            <a:off x="4167917" y="1286825"/>
            <a:ext cx="808175" cy="1036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10" name="Google Shape;210;p22"/>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11" name="Google Shape;211;p22"/>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12" name="Google Shape;212;p22"/>
          <p:cNvPicPr preferRelativeResize="0"/>
          <p:nvPr/>
        </p:nvPicPr>
        <p:blipFill>
          <a:blip r:embed="rId4">
            <a:alphaModFix/>
          </a:blip>
          <a:stretch>
            <a:fillRect/>
          </a:stretch>
        </p:blipFill>
        <p:spPr>
          <a:xfrm>
            <a:off x="504525" y="2954500"/>
            <a:ext cx="8238925" cy="109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19" name="Google Shape;219;p23"/>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20" name="Google Shape;220;p23"/>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21" name="Google Shape;221;p23"/>
          <p:cNvPicPr preferRelativeResize="0"/>
          <p:nvPr/>
        </p:nvPicPr>
        <p:blipFill>
          <a:blip r:embed="rId4">
            <a:alphaModFix/>
          </a:blip>
          <a:stretch>
            <a:fillRect/>
          </a:stretch>
        </p:blipFill>
        <p:spPr>
          <a:xfrm>
            <a:off x="504525" y="2954500"/>
            <a:ext cx="8238925" cy="109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28" name="Google Shape;228;p24"/>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29" name="Google Shape;229;p24"/>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30" name="Google Shape;230;p24" descr="Text&#10;&#10;Description automatically generated"/>
          <p:cNvPicPr preferRelativeResize="0"/>
          <p:nvPr/>
        </p:nvPicPr>
        <p:blipFill>
          <a:blip r:embed="rId4">
            <a:alphaModFix/>
          </a:blip>
          <a:stretch>
            <a:fillRect/>
          </a:stretch>
        </p:blipFill>
        <p:spPr>
          <a:xfrm>
            <a:off x="428100" y="2628300"/>
            <a:ext cx="8092101" cy="118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37" name="Google Shape;237;p25"/>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38" name="Google Shape;238;p25"/>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39" name="Google Shape;239;p25" descr="Text&#10;&#10;Description automatically generated"/>
          <p:cNvPicPr preferRelativeResize="0"/>
          <p:nvPr/>
        </p:nvPicPr>
        <p:blipFill>
          <a:blip r:embed="rId4">
            <a:alphaModFix/>
          </a:blip>
          <a:stretch>
            <a:fillRect/>
          </a:stretch>
        </p:blipFill>
        <p:spPr>
          <a:xfrm>
            <a:off x="656700" y="2617200"/>
            <a:ext cx="7632249" cy="115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46" name="Google Shape;246;p26"/>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47" name="Google Shape;247;p26"/>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48" name="Google Shape;248;p26"/>
          <p:cNvPicPr preferRelativeResize="0"/>
          <p:nvPr/>
        </p:nvPicPr>
        <p:blipFill>
          <a:blip r:embed="rId4">
            <a:alphaModFix/>
          </a:blip>
          <a:stretch>
            <a:fillRect/>
          </a:stretch>
        </p:blipFill>
        <p:spPr>
          <a:xfrm>
            <a:off x="453600" y="2779200"/>
            <a:ext cx="8060202" cy="97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55" name="Google Shape;255;p27"/>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56" name="Google Shape;256;p27"/>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57" name="Google Shape;257;p27" descr="Text&#10;&#10;Description automatically generated"/>
          <p:cNvPicPr preferRelativeResize="0"/>
          <p:nvPr/>
        </p:nvPicPr>
        <p:blipFill>
          <a:blip r:embed="rId4">
            <a:alphaModFix/>
          </a:blip>
          <a:stretch>
            <a:fillRect/>
          </a:stretch>
        </p:blipFill>
        <p:spPr>
          <a:xfrm>
            <a:off x="745700" y="2476650"/>
            <a:ext cx="7526225" cy="200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64" name="Google Shape;264;p28"/>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65" name="Google Shape;265;p28"/>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2: Tải và cài đặt </a:t>
            </a:r>
            <a:r>
              <a:rPr lang="en" sz="2100"/>
              <a:t>Derby</a:t>
            </a:r>
            <a:endParaRPr sz="3400">
              <a:solidFill>
                <a:schemeClr val="dk1"/>
              </a:solidFill>
            </a:endParaRPr>
          </a:p>
        </p:txBody>
      </p:sp>
      <p:pic>
        <p:nvPicPr>
          <p:cNvPr id="266" name="Google Shape;266;p28" descr="Text&#10;&#10;Description automatically generated"/>
          <p:cNvPicPr preferRelativeResize="0"/>
          <p:nvPr/>
        </p:nvPicPr>
        <p:blipFill>
          <a:blip r:embed="rId4">
            <a:alphaModFix/>
          </a:blip>
          <a:stretch>
            <a:fillRect/>
          </a:stretch>
        </p:blipFill>
        <p:spPr>
          <a:xfrm>
            <a:off x="1657400" y="2175600"/>
            <a:ext cx="5498226" cy="288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73" name="Google Shape;273;p29"/>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74" name="Google Shape;274;p29"/>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2: Tải và cài đặt </a:t>
            </a:r>
            <a:r>
              <a:rPr lang="en" sz="2100"/>
              <a:t>Derby</a:t>
            </a:r>
            <a:endParaRPr sz="3400">
              <a:solidFill>
                <a:schemeClr val="dk1"/>
              </a:solidFill>
            </a:endParaRPr>
          </a:p>
        </p:txBody>
      </p:sp>
      <p:pic>
        <p:nvPicPr>
          <p:cNvPr id="275" name="Google Shape;275;p29" descr="Text&#10;&#10;Description automatically generated"/>
          <p:cNvPicPr preferRelativeResize="0"/>
          <p:nvPr/>
        </p:nvPicPr>
        <p:blipFill>
          <a:blip r:embed="rId4">
            <a:alphaModFix/>
          </a:blip>
          <a:stretch>
            <a:fillRect/>
          </a:stretch>
        </p:blipFill>
        <p:spPr>
          <a:xfrm>
            <a:off x="381000" y="2798975"/>
            <a:ext cx="8407875" cy="1117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82" name="Google Shape;282;p30"/>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83" name="Google Shape;283;p30"/>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2: Tải và cài đặt </a:t>
            </a:r>
            <a:r>
              <a:rPr lang="en" sz="2100"/>
              <a:t>Derby</a:t>
            </a:r>
            <a:endParaRPr sz="3400">
              <a:solidFill>
                <a:schemeClr val="dk1"/>
              </a:solidFill>
            </a:endParaRPr>
          </a:p>
        </p:txBody>
      </p:sp>
      <p:pic>
        <p:nvPicPr>
          <p:cNvPr id="284" name="Google Shape;284;p30" descr="Text&#10;&#10;Description automatically generated"/>
          <p:cNvPicPr preferRelativeResize="0"/>
          <p:nvPr/>
        </p:nvPicPr>
        <p:blipFill>
          <a:blip r:embed="rId4">
            <a:alphaModFix/>
          </a:blip>
          <a:stretch>
            <a:fillRect/>
          </a:stretch>
        </p:blipFill>
        <p:spPr>
          <a:xfrm>
            <a:off x="381000" y="2570375"/>
            <a:ext cx="8339100" cy="134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91" name="Google Shape;291;p31"/>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92" name="Google Shape;292;p31"/>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293" name="Google Shape;293;p31" descr="Text&#10;&#10;Description automatically generated"/>
          <p:cNvPicPr preferRelativeResize="0"/>
          <p:nvPr/>
        </p:nvPicPr>
        <p:blipFill rotWithShape="1">
          <a:blip r:embed="rId4">
            <a:alphaModFix/>
          </a:blip>
          <a:srcRect t="14434"/>
          <a:stretch/>
        </p:blipFill>
        <p:spPr>
          <a:xfrm>
            <a:off x="914400" y="2265575"/>
            <a:ext cx="7276925" cy="252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APACHE HIVE</a:t>
            </a:r>
            <a:endParaRPr/>
          </a:p>
        </p:txBody>
      </p:sp>
      <p:sp>
        <p:nvSpPr>
          <p:cNvPr id="71" name="Google Shape;71;p14"/>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72" name="Google Shape;72;p14"/>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73" name="Google Shape;73;p14"/>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74" name="Google Shape;74;p14"/>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75" name="Google Shape;75;p14"/>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4"/>
          <p:cNvGrpSpPr/>
          <p:nvPr/>
        </p:nvGrpSpPr>
        <p:grpSpPr>
          <a:xfrm>
            <a:off x="6373463" y="1220354"/>
            <a:ext cx="379746" cy="379756"/>
            <a:chOff x="-2571737" y="2403625"/>
            <a:chExt cx="292225" cy="291425"/>
          </a:xfrm>
        </p:grpSpPr>
        <p:sp>
          <p:nvSpPr>
            <p:cNvPr id="77" name="Google Shape;77;p14"/>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4"/>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cxnSp>
        <p:nvCxnSpPr>
          <p:cNvPr id="85" name="Google Shape;85;p14"/>
          <p:cNvCxnSpPr>
            <a:stCxn id="75" idx="3"/>
            <a:endCxn id="74"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86" name="Google Shape;86;p14"/>
          <p:cNvCxnSpPr>
            <a:stCxn id="75" idx="3"/>
            <a:endCxn id="73"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87" name="Google Shape;87;p14"/>
          <p:cNvCxnSpPr>
            <a:stCxn id="75" idx="3"/>
            <a:endCxn id="72"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88" name="Google Shape;88;p14"/>
          <p:cNvCxnSpPr>
            <a:stCxn id="75" idx="3"/>
            <a:endCxn id="71"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89" name="Google Shape;89;p14"/>
          <p:cNvGrpSpPr/>
          <p:nvPr/>
        </p:nvGrpSpPr>
        <p:grpSpPr>
          <a:xfrm>
            <a:off x="5142093" y="3632583"/>
            <a:ext cx="351136" cy="365769"/>
            <a:chOff x="-65129950" y="2646800"/>
            <a:chExt cx="311125" cy="317425"/>
          </a:xfrm>
        </p:grpSpPr>
        <p:sp>
          <p:nvSpPr>
            <p:cNvPr id="90" name="Google Shape;90;p14"/>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14"/>
          <p:cNvGrpSpPr/>
          <p:nvPr/>
        </p:nvGrpSpPr>
        <p:grpSpPr>
          <a:xfrm>
            <a:off x="5965703" y="3632603"/>
            <a:ext cx="365756" cy="365747"/>
            <a:chOff x="1412450" y="1954475"/>
            <a:chExt cx="297750" cy="296175"/>
          </a:xfrm>
        </p:grpSpPr>
        <p:sp>
          <p:nvSpPr>
            <p:cNvPr id="93" name="Google Shape;93;p14"/>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4"/>
          <p:cNvGrpSpPr/>
          <p:nvPr/>
        </p:nvGrpSpPr>
        <p:grpSpPr>
          <a:xfrm>
            <a:off x="6782916" y="3632592"/>
            <a:ext cx="393186" cy="365766"/>
            <a:chOff x="-62890750" y="2296300"/>
            <a:chExt cx="330825" cy="317450"/>
          </a:xfrm>
        </p:grpSpPr>
        <p:sp>
          <p:nvSpPr>
            <p:cNvPr id="96" name="Google Shape;96;p14"/>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4"/>
          <p:cNvGrpSpPr/>
          <p:nvPr/>
        </p:nvGrpSpPr>
        <p:grpSpPr>
          <a:xfrm>
            <a:off x="7627546" y="3632577"/>
            <a:ext cx="365770" cy="365770"/>
            <a:chOff x="-3137650" y="2408950"/>
            <a:chExt cx="291450" cy="292125"/>
          </a:xfrm>
        </p:grpSpPr>
        <p:sp>
          <p:nvSpPr>
            <p:cNvPr id="100" name="Google Shape;100;p14"/>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00" name="Google Shape;300;p32"/>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01" name="Google Shape;301;p32"/>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302" name="Google Shape;302;p32" descr="Text&#10;&#10;Description automatically generated"/>
          <p:cNvPicPr preferRelativeResize="0"/>
          <p:nvPr/>
        </p:nvPicPr>
        <p:blipFill>
          <a:blip r:embed="rId4">
            <a:alphaModFix/>
          </a:blip>
          <a:stretch>
            <a:fillRect/>
          </a:stretch>
        </p:blipFill>
        <p:spPr>
          <a:xfrm>
            <a:off x="453600" y="2507050"/>
            <a:ext cx="8049775" cy="123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09" name="Google Shape;309;p33"/>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10" name="Google Shape;310;p33"/>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311" name="Google Shape;311;p33" descr="Text&#10;&#10;Description automatically generated"/>
          <p:cNvPicPr preferRelativeResize="0"/>
          <p:nvPr/>
        </p:nvPicPr>
        <p:blipFill>
          <a:blip r:embed="rId4">
            <a:alphaModFix/>
          </a:blip>
          <a:stretch>
            <a:fillRect/>
          </a:stretch>
        </p:blipFill>
        <p:spPr>
          <a:xfrm>
            <a:off x="428100" y="2594800"/>
            <a:ext cx="8195000" cy="112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18" name="Google Shape;318;p34"/>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19" name="Google Shape;319;p34"/>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320" name="Google Shape;320;p34" descr="Text&#10;&#10;Description automatically generated"/>
          <p:cNvPicPr preferRelativeResize="0"/>
          <p:nvPr/>
        </p:nvPicPr>
        <p:blipFill>
          <a:blip r:embed="rId4">
            <a:alphaModFix/>
          </a:blip>
          <a:stretch>
            <a:fillRect/>
          </a:stretch>
        </p:blipFill>
        <p:spPr>
          <a:xfrm>
            <a:off x="351900" y="2707975"/>
            <a:ext cx="8358425" cy="118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27" name="Google Shape;327;p35"/>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28" name="Google Shape;328;p35"/>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329" name="Google Shape;329;p35" descr="Text&#10;&#10;Description automatically generated"/>
          <p:cNvPicPr preferRelativeResize="0"/>
          <p:nvPr/>
        </p:nvPicPr>
        <p:blipFill>
          <a:blip r:embed="rId4">
            <a:alphaModFix/>
          </a:blip>
          <a:stretch>
            <a:fillRect/>
          </a:stretch>
        </p:blipFill>
        <p:spPr>
          <a:xfrm>
            <a:off x="381000" y="2798975"/>
            <a:ext cx="8377601" cy="1155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36" name="Google Shape;336;p36"/>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37" name="Google Shape;337;p36"/>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3: </a:t>
            </a:r>
            <a:r>
              <a:rPr lang="en" sz="2100">
                <a:solidFill>
                  <a:schemeClr val="dk1"/>
                </a:solidFill>
              </a:rPr>
              <a:t>Cấu hình metastore cho Hive</a:t>
            </a:r>
            <a:endParaRPr sz="2100">
              <a:solidFill>
                <a:schemeClr val="dk1"/>
              </a:solidFill>
            </a:endParaRPr>
          </a:p>
        </p:txBody>
      </p:sp>
      <p:pic>
        <p:nvPicPr>
          <p:cNvPr id="338" name="Google Shape;338;p36" descr="Text&#10;&#10;Description automatically generated"/>
          <p:cNvPicPr preferRelativeResize="0"/>
          <p:nvPr/>
        </p:nvPicPr>
        <p:blipFill>
          <a:blip r:embed="rId4">
            <a:alphaModFix/>
          </a:blip>
          <a:stretch>
            <a:fillRect/>
          </a:stretch>
        </p:blipFill>
        <p:spPr>
          <a:xfrm>
            <a:off x="1806700" y="2251800"/>
            <a:ext cx="5345525" cy="266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45" name="Google Shape;345;p37"/>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46" name="Google Shape;346;p37"/>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347" name="Google Shape;347;p37" descr="Text&#10;&#10;Description automatically generated"/>
          <p:cNvPicPr preferRelativeResize="0"/>
          <p:nvPr/>
        </p:nvPicPr>
        <p:blipFill>
          <a:blip r:embed="rId4">
            <a:alphaModFix/>
          </a:blip>
          <a:stretch>
            <a:fillRect/>
          </a:stretch>
        </p:blipFill>
        <p:spPr>
          <a:xfrm>
            <a:off x="381000" y="2265575"/>
            <a:ext cx="8515751" cy="258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54" name="Google Shape;354;p38"/>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55" name="Google Shape;355;p38"/>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a:t>
            </a:r>
            <a:r>
              <a:rPr lang="en" sz="2100">
                <a:solidFill>
                  <a:schemeClr val="dk1"/>
                </a:solidFill>
              </a:rPr>
              <a:t>Kiểm tra Hive</a:t>
            </a:r>
            <a:endParaRPr sz="2100">
              <a:solidFill>
                <a:schemeClr val="dk1"/>
              </a:solidFill>
            </a:endParaRPr>
          </a:p>
        </p:txBody>
      </p:sp>
      <p:pic>
        <p:nvPicPr>
          <p:cNvPr id="356" name="Google Shape;356;p38" descr="Text&#10;&#10;Description automatically generated"/>
          <p:cNvPicPr preferRelativeResize="0"/>
          <p:nvPr/>
        </p:nvPicPr>
        <p:blipFill>
          <a:blip r:embed="rId4">
            <a:alphaModFix/>
          </a:blip>
          <a:stretch>
            <a:fillRect/>
          </a:stretch>
        </p:blipFill>
        <p:spPr>
          <a:xfrm>
            <a:off x="609600" y="2265575"/>
            <a:ext cx="7996725" cy="2816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63" name="Google Shape;363;p39"/>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64" name="Google Shape;364;p39"/>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365" name="Google Shape;365;p39" descr="Text&#10;&#10;Description automatically generated"/>
          <p:cNvPicPr preferRelativeResize="0"/>
          <p:nvPr/>
        </p:nvPicPr>
        <p:blipFill>
          <a:blip r:embed="rId4">
            <a:alphaModFix/>
          </a:blip>
          <a:stretch>
            <a:fillRect/>
          </a:stretch>
        </p:blipFill>
        <p:spPr>
          <a:xfrm>
            <a:off x="381000" y="2265575"/>
            <a:ext cx="8260800" cy="268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72" name="Google Shape;372;p40"/>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73" name="Google Shape;373;p40"/>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374" name="Google Shape;374;p40" descr="Text&#10;&#10;Description automatically generated"/>
          <p:cNvPicPr preferRelativeResize="0"/>
          <p:nvPr/>
        </p:nvPicPr>
        <p:blipFill>
          <a:blip r:embed="rId4">
            <a:alphaModFix/>
          </a:blip>
          <a:stretch>
            <a:fillRect/>
          </a:stretch>
        </p:blipFill>
        <p:spPr>
          <a:xfrm>
            <a:off x="457200" y="2265575"/>
            <a:ext cx="8247475" cy="2749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81" name="Google Shape;381;p41"/>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82" name="Google Shape;382;p41"/>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383" name="Google Shape;383;p41" descr="Text&#10;&#10;Description automatically generated"/>
          <p:cNvPicPr preferRelativeResize="0"/>
          <p:nvPr/>
        </p:nvPicPr>
        <p:blipFill>
          <a:blip r:embed="rId4">
            <a:alphaModFix/>
          </a:blip>
          <a:stretch>
            <a:fillRect/>
          </a:stretch>
        </p:blipFill>
        <p:spPr>
          <a:xfrm>
            <a:off x="533400" y="2265575"/>
            <a:ext cx="8059600" cy="274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p:nvPr/>
        </p:nvSpPr>
        <p:spPr>
          <a:xfrm rot="10800000">
            <a:off x="457200" y="21140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4073650" y="1259075"/>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Nội Dung Báo Cáo</a:t>
            </a:r>
            <a:endParaRPr/>
          </a:p>
        </p:txBody>
      </p:sp>
      <p:sp>
        <p:nvSpPr>
          <p:cNvPr id="112" name="Google Shape;112;p15"/>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4073650" y="296895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474780" y="3582754"/>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p:nvPr/>
        </p:nvSpPr>
        <p:spPr>
          <a:xfrm>
            <a:off x="5485800" y="1324975"/>
            <a:ext cx="29724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Apache Hive</a:t>
            </a:r>
            <a:endParaRPr sz="1600" b="1">
              <a:solidFill>
                <a:schemeClr val="accent2"/>
              </a:solidFill>
              <a:latin typeface="Fira Sans Extra Condensed"/>
              <a:ea typeface="Fira Sans Extra Condensed"/>
              <a:cs typeface="Fira Sans Extra Condensed"/>
              <a:sym typeface="Fira Sans Extra Condensed"/>
            </a:endParaRPr>
          </a:p>
        </p:txBody>
      </p:sp>
      <p:sp>
        <p:nvSpPr>
          <p:cNvPr id="119" name="Google Shape;119;p15"/>
          <p:cNvSpPr txBox="1"/>
          <p:nvPr/>
        </p:nvSpPr>
        <p:spPr>
          <a:xfrm>
            <a:off x="5940600" y="1576263"/>
            <a:ext cx="25176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Tìm hiểu khái niệm, chức năng Apache Hive </a:t>
            </a:r>
            <a:endParaRPr sz="1200">
              <a:solidFill>
                <a:srgbClr val="000000"/>
              </a:solidFill>
              <a:latin typeface="Roboto"/>
              <a:ea typeface="Roboto"/>
              <a:cs typeface="Roboto"/>
              <a:sym typeface="Roboto"/>
            </a:endParaRPr>
          </a:p>
        </p:txBody>
      </p:sp>
      <p:sp>
        <p:nvSpPr>
          <p:cNvPr id="120" name="Google Shape;120;p15"/>
          <p:cNvSpPr txBox="1"/>
          <p:nvPr/>
        </p:nvSpPr>
        <p:spPr>
          <a:xfrm>
            <a:off x="685800" y="2179925"/>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6"/>
                </a:solidFill>
                <a:latin typeface="Fira Sans Extra Condensed"/>
                <a:ea typeface="Fira Sans Extra Condensed"/>
                <a:cs typeface="Fira Sans Extra Condensed"/>
                <a:sym typeface="Fira Sans Extra Condensed"/>
              </a:rPr>
              <a:t>HiveQL</a:t>
            </a:r>
            <a:endParaRPr sz="1600" b="1">
              <a:solidFill>
                <a:schemeClr val="accent6"/>
              </a:solidFill>
              <a:latin typeface="Fira Sans Extra Condensed"/>
              <a:ea typeface="Fira Sans Extra Condensed"/>
              <a:cs typeface="Fira Sans Extra Condensed"/>
              <a:sym typeface="Fira Sans Extra Condensed"/>
            </a:endParaRPr>
          </a:p>
        </p:txBody>
      </p:sp>
      <p:sp>
        <p:nvSpPr>
          <p:cNvPr id="121" name="Google Shape;121;p15"/>
          <p:cNvSpPr txBox="1"/>
          <p:nvPr/>
        </p:nvSpPr>
        <p:spPr>
          <a:xfrm>
            <a:off x="685800" y="2431216"/>
            <a:ext cx="25176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Tìm hiểu về các câu lệnh truy vấn HiveQL</a:t>
            </a:r>
            <a:endParaRPr sz="1200">
              <a:solidFill>
                <a:srgbClr val="000000"/>
              </a:solidFill>
              <a:latin typeface="Roboto"/>
              <a:ea typeface="Roboto"/>
              <a:cs typeface="Roboto"/>
              <a:sym typeface="Roboto"/>
            </a:endParaRPr>
          </a:p>
        </p:txBody>
      </p:sp>
      <p:sp>
        <p:nvSpPr>
          <p:cNvPr id="122" name="Google Shape;122;p15"/>
          <p:cNvSpPr txBox="1"/>
          <p:nvPr/>
        </p:nvSpPr>
        <p:spPr>
          <a:xfrm>
            <a:off x="5485800" y="3003250"/>
            <a:ext cx="29724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Demo HiveQL</a:t>
            </a:r>
            <a:endParaRPr sz="1600" b="1">
              <a:solidFill>
                <a:schemeClr val="accent4"/>
              </a:solidFill>
              <a:latin typeface="Fira Sans Extra Condensed"/>
              <a:ea typeface="Fira Sans Extra Condensed"/>
              <a:cs typeface="Fira Sans Extra Condensed"/>
              <a:sym typeface="Fira Sans Extra Condensed"/>
            </a:endParaRPr>
          </a:p>
        </p:txBody>
      </p:sp>
      <p:sp>
        <p:nvSpPr>
          <p:cNvPr id="123" name="Google Shape;123;p15"/>
          <p:cNvSpPr txBox="1"/>
          <p:nvPr/>
        </p:nvSpPr>
        <p:spPr>
          <a:xfrm>
            <a:off x="5940600" y="3252342"/>
            <a:ext cx="2517600"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Demo các truy vẫn sử dụng </a:t>
            </a:r>
            <a:endParaRPr sz="1200">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Hive QL</a:t>
            </a:r>
            <a:endParaRPr sz="1200">
              <a:solidFill>
                <a:srgbClr val="000000"/>
              </a:solidFill>
              <a:latin typeface="Roboto"/>
              <a:ea typeface="Roboto"/>
              <a:cs typeface="Roboto"/>
              <a:sym typeface="Roboto"/>
            </a:endParaRPr>
          </a:p>
        </p:txBody>
      </p:sp>
      <p:sp>
        <p:nvSpPr>
          <p:cNvPr id="124" name="Google Shape;124;p15"/>
          <p:cNvSpPr txBox="1"/>
          <p:nvPr/>
        </p:nvSpPr>
        <p:spPr>
          <a:xfrm>
            <a:off x="685800" y="3856450"/>
            <a:ext cx="2972400" cy="2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Demo mini project</a:t>
            </a:r>
            <a:endParaRPr sz="1600" b="1">
              <a:solidFill>
                <a:schemeClr val="accent5"/>
              </a:solidFill>
              <a:latin typeface="Fira Sans Extra Condensed"/>
              <a:ea typeface="Fira Sans Extra Condensed"/>
              <a:cs typeface="Fira Sans Extra Condensed"/>
              <a:sym typeface="Fira Sans Extra Condensed"/>
            </a:endParaRPr>
          </a:p>
        </p:txBody>
      </p:sp>
      <p:sp>
        <p:nvSpPr>
          <p:cNvPr id="125" name="Google Shape;125;p15"/>
          <p:cNvSpPr txBox="1"/>
          <p:nvPr/>
        </p:nvSpPr>
        <p:spPr>
          <a:xfrm>
            <a:off x="685800" y="4109046"/>
            <a:ext cx="25176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Demo project sử dụng Apache Hive</a:t>
            </a:r>
            <a:endParaRPr sz="1200">
              <a:solidFill>
                <a:srgbClr val="000000"/>
              </a:solidFill>
              <a:latin typeface="Roboto"/>
              <a:ea typeface="Roboto"/>
              <a:cs typeface="Roboto"/>
              <a:sym typeface="Roboto"/>
            </a:endParaRPr>
          </a:p>
        </p:txBody>
      </p:sp>
      <p:grpSp>
        <p:nvGrpSpPr>
          <p:cNvPr id="126" name="Google Shape;126;p15"/>
          <p:cNvGrpSpPr/>
          <p:nvPr/>
        </p:nvGrpSpPr>
        <p:grpSpPr>
          <a:xfrm>
            <a:off x="4944496" y="2377602"/>
            <a:ext cx="219345" cy="227301"/>
            <a:chOff x="3357325" y="2093500"/>
            <a:chExt cx="311525" cy="322825"/>
          </a:xfrm>
        </p:grpSpPr>
        <p:sp>
          <p:nvSpPr>
            <p:cNvPr id="127" name="Google Shape;127;p1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 name="Google Shape;128;p1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 name="Google Shape;129;p1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0" name="Google Shape;130;p15"/>
          <p:cNvGrpSpPr/>
          <p:nvPr/>
        </p:nvGrpSpPr>
        <p:grpSpPr>
          <a:xfrm>
            <a:off x="3920200" y="1456990"/>
            <a:ext cx="339253" cy="339253"/>
            <a:chOff x="1492675" y="2620775"/>
            <a:chExt cx="481825" cy="481825"/>
          </a:xfrm>
        </p:grpSpPr>
        <p:sp>
          <p:nvSpPr>
            <p:cNvPr id="131" name="Google Shape;131;p1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2" name="Google Shape;132;p1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3" name="Google Shape;133;p15"/>
          <p:cNvGrpSpPr/>
          <p:nvPr/>
        </p:nvGrpSpPr>
        <p:grpSpPr>
          <a:xfrm>
            <a:off x="4862792" y="3973506"/>
            <a:ext cx="382765" cy="367810"/>
            <a:chOff x="-62890750" y="3747425"/>
            <a:chExt cx="330825" cy="317900"/>
          </a:xfrm>
        </p:grpSpPr>
        <p:sp>
          <p:nvSpPr>
            <p:cNvPr id="134" name="Google Shape;134;p1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5"/>
          <p:cNvGrpSpPr/>
          <p:nvPr/>
        </p:nvGrpSpPr>
        <p:grpSpPr>
          <a:xfrm>
            <a:off x="3905737" y="3130628"/>
            <a:ext cx="368186" cy="366364"/>
            <a:chOff x="-63679950" y="3360375"/>
            <a:chExt cx="318225" cy="316650"/>
          </a:xfrm>
        </p:grpSpPr>
        <p:sp>
          <p:nvSpPr>
            <p:cNvPr id="149" name="Google Shape;149;p1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2"/>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90" name="Google Shape;390;p42"/>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391" name="Google Shape;391;p42"/>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392" name="Google Shape;392;p42" descr="Text&#10;&#10;Description automatically generated"/>
          <p:cNvPicPr preferRelativeResize="0"/>
          <p:nvPr/>
        </p:nvPicPr>
        <p:blipFill>
          <a:blip r:embed="rId4">
            <a:alphaModFix/>
          </a:blip>
          <a:stretch>
            <a:fillRect/>
          </a:stretch>
        </p:blipFill>
        <p:spPr>
          <a:xfrm>
            <a:off x="304800" y="2265575"/>
            <a:ext cx="8424300" cy="2774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399" name="Google Shape;399;p43"/>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400" name="Google Shape;400;p43"/>
          <p:cNvSpPr txBox="1"/>
          <p:nvPr/>
        </p:nvSpPr>
        <p:spPr>
          <a:xfrm>
            <a:off x="1044300" y="1120475"/>
            <a:ext cx="68355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4: </a:t>
            </a:r>
            <a:r>
              <a:rPr lang="en" sz="2100">
                <a:solidFill>
                  <a:schemeClr val="dk1"/>
                </a:solidFill>
              </a:rPr>
              <a:t>Kiểm tra Hive</a:t>
            </a:r>
            <a:endParaRPr sz="2100">
              <a:solidFill>
                <a:schemeClr val="dk1"/>
              </a:solidFill>
            </a:endParaRPr>
          </a:p>
        </p:txBody>
      </p:sp>
      <p:pic>
        <p:nvPicPr>
          <p:cNvPr id="401" name="Google Shape;401;p43" descr="Text&#10;&#10;Description automatically generated"/>
          <p:cNvPicPr preferRelativeResize="0"/>
          <p:nvPr/>
        </p:nvPicPr>
        <p:blipFill>
          <a:blip r:embed="rId4">
            <a:alphaModFix/>
          </a:blip>
          <a:stretch>
            <a:fillRect/>
          </a:stretch>
        </p:blipFill>
        <p:spPr>
          <a:xfrm>
            <a:off x="152400" y="2265575"/>
            <a:ext cx="8675801" cy="257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HIVEQL </a:t>
            </a:r>
            <a:endParaRPr>
              <a:solidFill>
                <a:schemeClr val="dk1"/>
              </a:solidFill>
            </a:endParaRPr>
          </a:p>
        </p:txBody>
      </p:sp>
      <p:sp>
        <p:nvSpPr>
          <p:cNvPr id="407" name="Google Shape;407;p44"/>
          <p:cNvSpPr/>
          <p:nvPr/>
        </p:nvSpPr>
        <p:spPr>
          <a:xfrm>
            <a:off x="2530895" y="2168902"/>
            <a:ext cx="35" cy="1266"/>
          </a:xfrm>
          <a:custGeom>
            <a:avLst/>
            <a:gdLst/>
            <a:ahLst/>
            <a:cxnLst/>
            <a:rect l="l" t="t" r="r" b="b"/>
            <a:pathLst>
              <a:path w="1" h="36" extrusionOk="0">
                <a:moveTo>
                  <a:pt x="1" y="36"/>
                </a:moveTo>
                <a:lnTo>
                  <a:pt x="1" y="0"/>
                </a:lnTo>
                <a:lnTo>
                  <a:pt x="1" y="3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2460652" y="2040720"/>
            <a:ext cx="7418" cy="12340"/>
          </a:xfrm>
          <a:custGeom>
            <a:avLst/>
            <a:gdLst/>
            <a:ahLst/>
            <a:cxnLst/>
            <a:rect l="l" t="t" r="r" b="b"/>
            <a:pathLst>
              <a:path w="211" h="351" extrusionOk="0">
                <a:moveTo>
                  <a:pt x="211" y="351"/>
                </a:moveTo>
                <a:lnTo>
                  <a:pt x="0" y="0"/>
                </a:lnTo>
                <a:lnTo>
                  <a:pt x="211" y="35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2468035" y="2054255"/>
            <a:ext cx="7453" cy="12375"/>
          </a:xfrm>
          <a:custGeom>
            <a:avLst/>
            <a:gdLst/>
            <a:ahLst/>
            <a:cxnLst/>
            <a:rect l="l" t="t" r="r" b="b"/>
            <a:pathLst>
              <a:path w="212" h="352" extrusionOk="0">
                <a:moveTo>
                  <a:pt x="211" y="352"/>
                </a:moveTo>
                <a:lnTo>
                  <a:pt x="1" y="1"/>
                </a:lnTo>
                <a:lnTo>
                  <a:pt x="211" y="352"/>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a:off x="1655770" y="1434300"/>
            <a:ext cx="795052" cy="591666"/>
          </a:xfrm>
          <a:custGeom>
            <a:avLst/>
            <a:gdLst/>
            <a:ahLst/>
            <a:cxnLst/>
            <a:rect l="l" t="t" r="r" b="b"/>
            <a:pathLst>
              <a:path w="22614" h="16829" extrusionOk="0">
                <a:moveTo>
                  <a:pt x="22614" y="16829"/>
                </a:moveTo>
                <a:lnTo>
                  <a:pt x="21948" y="15812"/>
                </a:lnTo>
                <a:lnTo>
                  <a:pt x="20300" y="13533"/>
                </a:lnTo>
                <a:lnTo>
                  <a:pt x="18302" y="11079"/>
                </a:lnTo>
                <a:lnTo>
                  <a:pt x="15883" y="8590"/>
                </a:lnTo>
                <a:lnTo>
                  <a:pt x="13078" y="6171"/>
                </a:lnTo>
                <a:lnTo>
                  <a:pt x="9852" y="3927"/>
                </a:lnTo>
                <a:lnTo>
                  <a:pt x="6241" y="2034"/>
                </a:lnTo>
                <a:lnTo>
                  <a:pt x="2174" y="526"/>
                </a:lnTo>
                <a:lnTo>
                  <a:pt x="1" y="0"/>
                </a:lnTo>
                <a:lnTo>
                  <a:pt x="1" y="0"/>
                </a:lnTo>
                <a:lnTo>
                  <a:pt x="2174" y="526"/>
                </a:lnTo>
                <a:lnTo>
                  <a:pt x="6241" y="2034"/>
                </a:lnTo>
                <a:lnTo>
                  <a:pt x="9852" y="3927"/>
                </a:lnTo>
                <a:lnTo>
                  <a:pt x="13078" y="6171"/>
                </a:lnTo>
                <a:lnTo>
                  <a:pt x="15883" y="8590"/>
                </a:lnTo>
                <a:lnTo>
                  <a:pt x="18302" y="11079"/>
                </a:lnTo>
                <a:lnTo>
                  <a:pt x="20300" y="13533"/>
                </a:lnTo>
                <a:lnTo>
                  <a:pt x="21948" y="15812"/>
                </a:lnTo>
                <a:lnTo>
                  <a:pt x="22614" y="1682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2475453" y="2066595"/>
            <a:ext cx="35755" cy="62897"/>
          </a:xfrm>
          <a:custGeom>
            <a:avLst/>
            <a:gdLst/>
            <a:ahLst/>
            <a:cxnLst/>
            <a:rect l="l" t="t" r="r" b="b"/>
            <a:pathLst>
              <a:path w="1017" h="1789" extrusionOk="0">
                <a:moveTo>
                  <a:pt x="1017" y="1789"/>
                </a:moveTo>
                <a:lnTo>
                  <a:pt x="596" y="1017"/>
                </a:lnTo>
                <a:lnTo>
                  <a:pt x="0" y="1"/>
                </a:lnTo>
                <a:lnTo>
                  <a:pt x="596" y="1017"/>
                </a:lnTo>
                <a:lnTo>
                  <a:pt x="1017" y="178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2450773" y="2025919"/>
            <a:ext cx="8684" cy="13606"/>
          </a:xfrm>
          <a:custGeom>
            <a:avLst/>
            <a:gdLst/>
            <a:ahLst/>
            <a:cxnLst/>
            <a:rect l="l" t="t" r="r" b="b"/>
            <a:pathLst>
              <a:path w="247" h="387" extrusionOk="0">
                <a:moveTo>
                  <a:pt x="246" y="386"/>
                </a:moveTo>
                <a:lnTo>
                  <a:pt x="1" y="1"/>
                </a:lnTo>
                <a:lnTo>
                  <a:pt x="246" y="38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2516129" y="2139335"/>
            <a:ext cx="2496" cy="4957"/>
          </a:xfrm>
          <a:custGeom>
            <a:avLst/>
            <a:gdLst/>
            <a:ahLst/>
            <a:cxnLst/>
            <a:rect l="l" t="t" r="r" b="b"/>
            <a:pathLst>
              <a:path w="71" h="141" extrusionOk="0">
                <a:moveTo>
                  <a:pt x="70" y="140"/>
                </a:moveTo>
                <a:lnTo>
                  <a:pt x="0" y="0"/>
                </a:lnTo>
                <a:lnTo>
                  <a:pt x="70" y="14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2522282" y="2152870"/>
            <a:ext cx="2496" cy="3727"/>
          </a:xfrm>
          <a:custGeom>
            <a:avLst/>
            <a:gdLst/>
            <a:ahLst/>
            <a:cxnLst/>
            <a:rect l="l" t="t" r="r" b="b"/>
            <a:pathLst>
              <a:path w="71" h="106" extrusionOk="0">
                <a:moveTo>
                  <a:pt x="70" y="106"/>
                </a:moveTo>
                <a:lnTo>
                  <a:pt x="0" y="1"/>
                </a:lnTo>
                <a:lnTo>
                  <a:pt x="70" y="10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2519821" y="2145487"/>
            <a:ext cx="2496" cy="4957"/>
          </a:xfrm>
          <a:custGeom>
            <a:avLst/>
            <a:gdLst/>
            <a:ahLst/>
            <a:cxnLst/>
            <a:rect l="l" t="t" r="r" b="b"/>
            <a:pathLst>
              <a:path w="71" h="141" extrusionOk="0">
                <a:moveTo>
                  <a:pt x="70" y="141"/>
                </a:moveTo>
                <a:lnTo>
                  <a:pt x="0" y="0"/>
                </a:lnTo>
                <a:lnTo>
                  <a:pt x="70" y="14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2525973" y="2159058"/>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2529665" y="2166441"/>
            <a:ext cx="35" cy="2496"/>
          </a:xfrm>
          <a:custGeom>
            <a:avLst/>
            <a:gdLst/>
            <a:ahLst/>
            <a:cxnLst/>
            <a:rect l="l" t="t" r="r" b="b"/>
            <a:pathLst>
              <a:path w="1" h="71" extrusionOk="0">
                <a:moveTo>
                  <a:pt x="1" y="70"/>
                </a:moveTo>
                <a:lnTo>
                  <a:pt x="1" y="0"/>
                </a:lnTo>
                <a:lnTo>
                  <a:pt x="1"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2511172" y="2130686"/>
            <a:ext cx="3727" cy="6188"/>
          </a:xfrm>
          <a:custGeom>
            <a:avLst/>
            <a:gdLst/>
            <a:ahLst/>
            <a:cxnLst/>
            <a:rect l="l" t="t" r="r" b="b"/>
            <a:pathLst>
              <a:path w="106" h="176" extrusionOk="0">
                <a:moveTo>
                  <a:pt x="106" y="176"/>
                </a:moveTo>
                <a:lnTo>
                  <a:pt x="1" y="1"/>
                </a:lnTo>
                <a:lnTo>
                  <a:pt x="106" y="17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527204" y="2163980"/>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1655770" y="1229688"/>
            <a:ext cx="2290195" cy="1577763"/>
          </a:xfrm>
          <a:custGeom>
            <a:avLst/>
            <a:gdLst/>
            <a:ahLst/>
            <a:cxnLst/>
            <a:rect l="l" t="t" r="r" b="b"/>
            <a:pathLst>
              <a:path w="65141" h="44877" extrusionOk="0">
                <a:moveTo>
                  <a:pt x="20616" y="0"/>
                </a:moveTo>
                <a:lnTo>
                  <a:pt x="15953" y="456"/>
                </a:lnTo>
                <a:lnTo>
                  <a:pt x="11290" y="1368"/>
                </a:lnTo>
                <a:lnTo>
                  <a:pt x="6697" y="2770"/>
                </a:lnTo>
                <a:lnTo>
                  <a:pt x="2174" y="4663"/>
                </a:lnTo>
                <a:lnTo>
                  <a:pt x="1" y="5820"/>
                </a:lnTo>
                <a:lnTo>
                  <a:pt x="2174" y="6346"/>
                </a:lnTo>
                <a:lnTo>
                  <a:pt x="6241" y="7854"/>
                </a:lnTo>
                <a:lnTo>
                  <a:pt x="9852" y="9747"/>
                </a:lnTo>
                <a:lnTo>
                  <a:pt x="13078" y="11991"/>
                </a:lnTo>
                <a:lnTo>
                  <a:pt x="15883" y="14410"/>
                </a:lnTo>
                <a:lnTo>
                  <a:pt x="18302" y="16899"/>
                </a:lnTo>
                <a:lnTo>
                  <a:pt x="20300" y="19353"/>
                </a:lnTo>
                <a:lnTo>
                  <a:pt x="21948" y="21632"/>
                </a:lnTo>
                <a:lnTo>
                  <a:pt x="22614" y="22649"/>
                </a:lnTo>
                <a:lnTo>
                  <a:pt x="22859" y="23034"/>
                </a:lnTo>
                <a:lnTo>
                  <a:pt x="22859" y="23069"/>
                </a:lnTo>
                <a:lnTo>
                  <a:pt x="23070" y="23420"/>
                </a:lnTo>
                <a:lnTo>
                  <a:pt x="23070" y="23455"/>
                </a:lnTo>
                <a:lnTo>
                  <a:pt x="23280" y="23806"/>
                </a:lnTo>
                <a:lnTo>
                  <a:pt x="23876" y="24822"/>
                </a:lnTo>
                <a:lnTo>
                  <a:pt x="24297" y="25594"/>
                </a:lnTo>
                <a:lnTo>
                  <a:pt x="24402" y="25769"/>
                </a:lnTo>
                <a:lnTo>
                  <a:pt x="24402" y="25839"/>
                </a:lnTo>
                <a:lnTo>
                  <a:pt x="24507" y="25979"/>
                </a:lnTo>
                <a:lnTo>
                  <a:pt x="24507" y="26049"/>
                </a:lnTo>
                <a:lnTo>
                  <a:pt x="24577" y="26190"/>
                </a:lnTo>
                <a:lnTo>
                  <a:pt x="24612" y="26225"/>
                </a:lnTo>
                <a:lnTo>
                  <a:pt x="24682" y="26330"/>
                </a:lnTo>
                <a:lnTo>
                  <a:pt x="24682" y="26400"/>
                </a:lnTo>
                <a:lnTo>
                  <a:pt x="24753" y="26470"/>
                </a:lnTo>
                <a:lnTo>
                  <a:pt x="24753" y="26540"/>
                </a:lnTo>
                <a:lnTo>
                  <a:pt x="24788" y="26575"/>
                </a:lnTo>
                <a:lnTo>
                  <a:pt x="24788" y="26610"/>
                </a:lnTo>
                <a:lnTo>
                  <a:pt x="24788" y="26680"/>
                </a:lnTo>
                <a:lnTo>
                  <a:pt x="24788" y="26715"/>
                </a:lnTo>
                <a:lnTo>
                  <a:pt x="30467" y="38215"/>
                </a:lnTo>
                <a:lnTo>
                  <a:pt x="30713" y="38671"/>
                </a:lnTo>
                <a:lnTo>
                  <a:pt x="31554" y="39267"/>
                </a:lnTo>
                <a:lnTo>
                  <a:pt x="32080" y="39372"/>
                </a:lnTo>
                <a:lnTo>
                  <a:pt x="44736" y="41230"/>
                </a:lnTo>
                <a:lnTo>
                  <a:pt x="45052" y="41265"/>
                </a:lnTo>
                <a:lnTo>
                  <a:pt x="45613" y="41546"/>
                </a:lnTo>
                <a:lnTo>
                  <a:pt x="46244" y="42142"/>
                </a:lnTo>
                <a:lnTo>
                  <a:pt x="46594" y="43228"/>
                </a:lnTo>
                <a:lnTo>
                  <a:pt x="46419" y="44105"/>
                </a:lnTo>
                <a:lnTo>
                  <a:pt x="46139" y="44631"/>
                </a:lnTo>
                <a:lnTo>
                  <a:pt x="45928" y="44876"/>
                </a:lnTo>
                <a:lnTo>
                  <a:pt x="46349" y="44666"/>
                </a:lnTo>
                <a:lnTo>
                  <a:pt x="49224" y="43088"/>
                </a:lnTo>
                <a:lnTo>
                  <a:pt x="51923" y="41335"/>
                </a:lnTo>
                <a:lnTo>
                  <a:pt x="55009" y="38951"/>
                </a:lnTo>
                <a:lnTo>
                  <a:pt x="58199" y="35936"/>
                </a:lnTo>
                <a:lnTo>
                  <a:pt x="60548" y="33201"/>
                </a:lnTo>
                <a:lnTo>
                  <a:pt x="62020" y="31203"/>
                </a:lnTo>
                <a:lnTo>
                  <a:pt x="63388" y="29029"/>
                </a:lnTo>
                <a:lnTo>
                  <a:pt x="64615" y="26645"/>
                </a:lnTo>
                <a:lnTo>
                  <a:pt x="65141" y="25418"/>
                </a:lnTo>
                <a:lnTo>
                  <a:pt x="63949" y="23245"/>
                </a:lnTo>
                <a:lnTo>
                  <a:pt x="61249" y="19178"/>
                </a:lnTo>
                <a:lnTo>
                  <a:pt x="58164" y="15461"/>
                </a:lnTo>
                <a:lnTo>
                  <a:pt x="54798" y="12131"/>
                </a:lnTo>
                <a:lnTo>
                  <a:pt x="51152" y="9186"/>
                </a:lnTo>
                <a:lnTo>
                  <a:pt x="47260" y="6626"/>
                </a:lnTo>
                <a:lnTo>
                  <a:pt x="43159" y="4453"/>
                </a:lnTo>
                <a:lnTo>
                  <a:pt x="38846" y="2700"/>
                </a:lnTo>
                <a:lnTo>
                  <a:pt x="34429" y="1368"/>
                </a:lnTo>
                <a:lnTo>
                  <a:pt x="29906" y="491"/>
                </a:lnTo>
                <a:lnTo>
                  <a:pt x="25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2896984" y="2124534"/>
            <a:ext cx="1247423" cy="2062163"/>
          </a:xfrm>
          <a:custGeom>
            <a:avLst/>
            <a:gdLst/>
            <a:ahLst/>
            <a:cxnLst/>
            <a:rect l="l" t="t" r="r" b="b"/>
            <a:pathLst>
              <a:path w="35481" h="58655" extrusionOk="0">
                <a:moveTo>
                  <a:pt x="29976" y="0"/>
                </a:moveTo>
                <a:lnTo>
                  <a:pt x="29415" y="1227"/>
                </a:lnTo>
                <a:lnTo>
                  <a:pt x="28188" y="3611"/>
                </a:lnTo>
                <a:lnTo>
                  <a:pt x="26821" y="5785"/>
                </a:lnTo>
                <a:lnTo>
                  <a:pt x="25348" y="7784"/>
                </a:lnTo>
                <a:lnTo>
                  <a:pt x="22999" y="10518"/>
                </a:lnTo>
                <a:lnTo>
                  <a:pt x="19809" y="13533"/>
                </a:lnTo>
                <a:lnTo>
                  <a:pt x="16723" y="15917"/>
                </a:lnTo>
                <a:lnTo>
                  <a:pt x="14024" y="17670"/>
                </a:lnTo>
                <a:lnTo>
                  <a:pt x="11149" y="19248"/>
                </a:lnTo>
                <a:lnTo>
                  <a:pt x="10728" y="19458"/>
                </a:lnTo>
                <a:lnTo>
                  <a:pt x="1543" y="28398"/>
                </a:lnTo>
                <a:lnTo>
                  <a:pt x="1192" y="28784"/>
                </a:lnTo>
                <a:lnTo>
                  <a:pt x="877" y="29766"/>
                </a:lnTo>
                <a:lnTo>
                  <a:pt x="947" y="30292"/>
                </a:lnTo>
                <a:lnTo>
                  <a:pt x="3121" y="42878"/>
                </a:lnTo>
                <a:lnTo>
                  <a:pt x="3156" y="43229"/>
                </a:lnTo>
                <a:lnTo>
                  <a:pt x="3086" y="43825"/>
                </a:lnTo>
                <a:lnTo>
                  <a:pt x="2700" y="44596"/>
                </a:lnTo>
                <a:lnTo>
                  <a:pt x="1753" y="45262"/>
                </a:lnTo>
                <a:lnTo>
                  <a:pt x="912" y="45402"/>
                </a:lnTo>
                <a:lnTo>
                  <a:pt x="281" y="45297"/>
                </a:lnTo>
                <a:lnTo>
                  <a:pt x="0" y="45157"/>
                </a:lnTo>
                <a:lnTo>
                  <a:pt x="211" y="45437"/>
                </a:lnTo>
                <a:lnTo>
                  <a:pt x="2735" y="48312"/>
                </a:lnTo>
                <a:lnTo>
                  <a:pt x="6206" y="51538"/>
                </a:lnTo>
                <a:lnTo>
                  <a:pt x="9151" y="53781"/>
                </a:lnTo>
                <a:lnTo>
                  <a:pt x="12587" y="55955"/>
                </a:lnTo>
                <a:lnTo>
                  <a:pt x="16548" y="57883"/>
                </a:lnTo>
                <a:lnTo>
                  <a:pt x="18687" y="58655"/>
                </a:lnTo>
                <a:lnTo>
                  <a:pt x="20264" y="57287"/>
                </a:lnTo>
                <a:lnTo>
                  <a:pt x="23174" y="54342"/>
                </a:lnTo>
                <a:lnTo>
                  <a:pt x="25769" y="51187"/>
                </a:lnTo>
                <a:lnTo>
                  <a:pt x="28083" y="47856"/>
                </a:lnTo>
                <a:lnTo>
                  <a:pt x="30081" y="44386"/>
                </a:lnTo>
                <a:lnTo>
                  <a:pt x="31764" y="40774"/>
                </a:lnTo>
                <a:lnTo>
                  <a:pt x="33166" y="37058"/>
                </a:lnTo>
                <a:lnTo>
                  <a:pt x="34218" y="33237"/>
                </a:lnTo>
                <a:lnTo>
                  <a:pt x="34954" y="29345"/>
                </a:lnTo>
                <a:lnTo>
                  <a:pt x="35375" y="25418"/>
                </a:lnTo>
                <a:lnTo>
                  <a:pt x="35480" y="21422"/>
                </a:lnTo>
                <a:lnTo>
                  <a:pt x="35235" y="17460"/>
                </a:lnTo>
                <a:lnTo>
                  <a:pt x="34674" y="13463"/>
                </a:lnTo>
                <a:lnTo>
                  <a:pt x="33762" y="9536"/>
                </a:lnTo>
                <a:lnTo>
                  <a:pt x="32500" y="5645"/>
                </a:lnTo>
                <a:lnTo>
                  <a:pt x="30922" y="1858"/>
                </a:lnTo>
                <a:lnTo>
                  <a:pt x="2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1838199" y="3495157"/>
            <a:ext cx="1715791" cy="1093363"/>
          </a:xfrm>
          <a:custGeom>
            <a:avLst/>
            <a:gdLst/>
            <a:ahLst/>
            <a:cxnLst/>
            <a:rect l="l" t="t" r="r" b="b"/>
            <a:pathLst>
              <a:path w="48803" h="31099" extrusionOk="0">
                <a:moveTo>
                  <a:pt x="17285" y="0"/>
                </a:moveTo>
                <a:lnTo>
                  <a:pt x="16794" y="211"/>
                </a:lnTo>
                <a:lnTo>
                  <a:pt x="5470" y="6171"/>
                </a:lnTo>
                <a:lnTo>
                  <a:pt x="5154" y="6311"/>
                </a:lnTo>
                <a:lnTo>
                  <a:pt x="4558" y="6416"/>
                </a:lnTo>
                <a:lnTo>
                  <a:pt x="3717" y="6276"/>
                </a:lnTo>
                <a:lnTo>
                  <a:pt x="2770" y="5610"/>
                </a:lnTo>
                <a:lnTo>
                  <a:pt x="2385" y="4839"/>
                </a:lnTo>
                <a:lnTo>
                  <a:pt x="2314" y="4243"/>
                </a:lnTo>
                <a:lnTo>
                  <a:pt x="2350" y="3892"/>
                </a:lnTo>
                <a:lnTo>
                  <a:pt x="2209" y="4278"/>
                </a:lnTo>
                <a:lnTo>
                  <a:pt x="1403" y="7012"/>
                </a:lnTo>
                <a:lnTo>
                  <a:pt x="772" y="9747"/>
                </a:lnTo>
                <a:lnTo>
                  <a:pt x="246" y="13113"/>
                </a:lnTo>
                <a:lnTo>
                  <a:pt x="1" y="17039"/>
                </a:lnTo>
                <a:lnTo>
                  <a:pt x="106" y="21352"/>
                </a:lnTo>
                <a:lnTo>
                  <a:pt x="597" y="24752"/>
                </a:lnTo>
                <a:lnTo>
                  <a:pt x="1122" y="27066"/>
                </a:lnTo>
                <a:lnTo>
                  <a:pt x="1438" y="28223"/>
                </a:lnTo>
                <a:lnTo>
                  <a:pt x="2981" y="28784"/>
                </a:lnTo>
                <a:lnTo>
                  <a:pt x="6031" y="29661"/>
                </a:lnTo>
                <a:lnTo>
                  <a:pt x="9151" y="30327"/>
                </a:lnTo>
                <a:lnTo>
                  <a:pt x="12271" y="30783"/>
                </a:lnTo>
                <a:lnTo>
                  <a:pt x="15392" y="31063"/>
                </a:lnTo>
                <a:lnTo>
                  <a:pt x="18512" y="31098"/>
                </a:lnTo>
                <a:lnTo>
                  <a:pt x="21632" y="30958"/>
                </a:lnTo>
                <a:lnTo>
                  <a:pt x="24752" y="30607"/>
                </a:lnTo>
                <a:lnTo>
                  <a:pt x="27802" y="30046"/>
                </a:lnTo>
                <a:lnTo>
                  <a:pt x="30853" y="29310"/>
                </a:lnTo>
                <a:lnTo>
                  <a:pt x="33833" y="28328"/>
                </a:lnTo>
                <a:lnTo>
                  <a:pt x="36742" y="27206"/>
                </a:lnTo>
                <a:lnTo>
                  <a:pt x="39582" y="25874"/>
                </a:lnTo>
                <a:lnTo>
                  <a:pt x="42352" y="24332"/>
                </a:lnTo>
                <a:lnTo>
                  <a:pt x="45016" y="22614"/>
                </a:lnTo>
                <a:lnTo>
                  <a:pt x="47576" y="20685"/>
                </a:lnTo>
                <a:lnTo>
                  <a:pt x="48803" y="19669"/>
                </a:lnTo>
                <a:lnTo>
                  <a:pt x="46664" y="18897"/>
                </a:lnTo>
                <a:lnTo>
                  <a:pt x="42703" y="16969"/>
                </a:lnTo>
                <a:lnTo>
                  <a:pt x="39267" y="14795"/>
                </a:lnTo>
                <a:lnTo>
                  <a:pt x="36322" y="12552"/>
                </a:lnTo>
                <a:lnTo>
                  <a:pt x="32851" y="9326"/>
                </a:lnTo>
                <a:lnTo>
                  <a:pt x="30327" y="6451"/>
                </a:lnTo>
                <a:lnTo>
                  <a:pt x="30116" y="6171"/>
                </a:lnTo>
                <a:lnTo>
                  <a:pt x="18792" y="211"/>
                </a:lnTo>
                <a:lnTo>
                  <a:pt x="183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783140" y="2596619"/>
            <a:ext cx="1215360" cy="1890841"/>
          </a:xfrm>
          <a:custGeom>
            <a:avLst/>
            <a:gdLst/>
            <a:ahLst/>
            <a:cxnLst/>
            <a:rect l="l" t="t" r="r" b="b"/>
            <a:pathLst>
              <a:path w="34569" h="53782" extrusionOk="0">
                <a:moveTo>
                  <a:pt x="12130" y="0"/>
                </a:moveTo>
                <a:lnTo>
                  <a:pt x="7643" y="210"/>
                </a:lnTo>
                <a:lnTo>
                  <a:pt x="4102" y="806"/>
                </a:lnTo>
                <a:lnTo>
                  <a:pt x="1718" y="1402"/>
                </a:lnTo>
                <a:lnTo>
                  <a:pt x="526" y="1788"/>
                </a:lnTo>
                <a:lnTo>
                  <a:pt x="245" y="3892"/>
                </a:lnTo>
                <a:lnTo>
                  <a:pt x="0" y="8099"/>
                </a:lnTo>
                <a:lnTo>
                  <a:pt x="105" y="12236"/>
                </a:lnTo>
                <a:lnTo>
                  <a:pt x="561" y="16303"/>
                </a:lnTo>
                <a:lnTo>
                  <a:pt x="1367" y="20299"/>
                </a:lnTo>
                <a:lnTo>
                  <a:pt x="2489" y="24191"/>
                </a:lnTo>
                <a:lnTo>
                  <a:pt x="3962" y="27942"/>
                </a:lnTo>
                <a:lnTo>
                  <a:pt x="5715" y="31554"/>
                </a:lnTo>
                <a:lnTo>
                  <a:pt x="7783" y="35024"/>
                </a:lnTo>
                <a:lnTo>
                  <a:pt x="10132" y="38285"/>
                </a:lnTo>
                <a:lnTo>
                  <a:pt x="12726" y="41370"/>
                </a:lnTo>
                <a:lnTo>
                  <a:pt x="15601" y="44210"/>
                </a:lnTo>
                <a:lnTo>
                  <a:pt x="18722" y="46839"/>
                </a:lnTo>
                <a:lnTo>
                  <a:pt x="22087" y="49188"/>
                </a:lnTo>
                <a:lnTo>
                  <a:pt x="25663" y="51257"/>
                </a:lnTo>
                <a:lnTo>
                  <a:pt x="29450" y="53045"/>
                </a:lnTo>
                <a:lnTo>
                  <a:pt x="31448" y="53781"/>
                </a:lnTo>
                <a:lnTo>
                  <a:pt x="31132" y="52624"/>
                </a:lnTo>
                <a:lnTo>
                  <a:pt x="30607" y="50310"/>
                </a:lnTo>
                <a:lnTo>
                  <a:pt x="30116" y="46910"/>
                </a:lnTo>
                <a:lnTo>
                  <a:pt x="30011" y="42597"/>
                </a:lnTo>
                <a:lnTo>
                  <a:pt x="30256" y="38706"/>
                </a:lnTo>
                <a:lnTo>
                  <a:pt x="30782" y="35305"/>
                </a:lnTo>
                <a:lnTo>
                  <a:pt x="31413" y="32570"/>
                </a:lnTo>
                <a:lnTo>
                  <a:pt x="32219" y="29836"/>
                </a:lnTo>
                <a:lnTo>
                  <a:pt x="32360" y="29450"/>
                </a:lnTo>
                <a:lnTo>
                  <a:pt x="34533" y="16864"/>
                </a:lnTo>
                <a:lnTo>
                  <a:pt x="34568" y="16338"/>
                </a:lnTo>
                <a:lnTo>
                  <a:pt x="34253" y="15356"/>
                </a:lnTo>
                <a:lnTo>
                  <a:pt x="33902" y="14970"/>
                </a:lnTo>
                <a:lnTo>
                  <a:pt x="24752" y="6030"/>
                </a:lnTo>
                <a:lnTo>
                  <a:pt x="24541" y="5785"/>
                </a:lnTo>
                <a:lnTo>
                  <a:pt x="24226" y="5259"/>
                </a:lnTo>
                <a:lnTo>
                  <a:pt x="24086" y="4383"/>
                </a:lnTo>
                <a:lnTo>
                  <a:pt x="24436" y="3296"/>
                </a:lnTo>
                <a:lnTo>
                  <a:pt x="25067" y="2700"/>
                </a:lnTo>
                <a:lnTo>
                  <a:pt x="25628" y="2419"/>
                </a:lnTo>
                <a:lnTo>
                  <a:pt x="25944" y="2384"/>
                </a:lnTo>
                <a:lnTo>
                  <a:pt x="25558" y="2209"/>
                </a:lnTo>
                <a:lnTo>
                  <a:pt x="22648" y="1367"/>
                </a:lnTo>
                <a:lnTo>
                  <a:pt x="19773" y="736"/>
                </a:lnTo>
                <a:lnTo>
                  <a:pt x="16232" y="210"/>
                </a:lnTo>
                <a:lnTo>
                  <a:pt x="121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801598" y="1435531"/>
            <a:ext cx="1729362" cy="1244962"/>
          </a:xfrm>
          <a:custGeom>
            <a:avLst/>
            <a:gdLst/>
            <a:ahLst/>
            <a:cxnLst/>
            <a:rect l="l" t="t" r="r" b="b"/>
            <a:pathLst>
              <a:path w="49189" h="35411" extrusionOk="0">
                <a:moveTo>
                  <a:pt x="24402" y="0"/>
                </a:moveTo>
                <a:lnTo>
                  <a:pt x="21948" y="1403"/>
                </a:lnTo>
                <a:lnTo>
                  <a:pt x="17425" y="4593"/>
                </a:lnTo>
                <a:lnTo>
                  <a:pt x="13358" y="8274"/>
                </a:lnTo>
                <a:lnTo>
                  <a:pt x="9712" y="12341"/>
                </a:lnTo>
                <a:lnTo>
                  <a:pt x="6592" y="16829"/>
                </a:lnTo>
                <a:lnTo>
                  <a:pt x="3998" y="21632"/>
                </a:lnTo>
                <a:lnTo>
                  <a:pt x="1929" y="26715"/>
                </a:lnTo>
                <a:lnTo>
                  <a:pt x="457" y="32079"/>
                </a:lnTo>
                <a:lnTo>
                  <a:pt x="1" y="34814"/>
                </a:lnTo>
                <a:lnTo>
                  <a:pt x="1193" y="34428"/>
                </a:lnTo>
                <a:lnTo>
                  <a:pt x="3612" y="33832"/>
                </a:lnTo>
                <a:lnTo>
                  <a:pt x="7118" y="33236"/>
                </a:lnTo>
                <a:lnTo>
                  <a:pt x="11605" y="33026"/>
                </a:lnTo>
                <a:lnTo>
                  <a:pt x="15707" y="33236"/>
                </a:lnTo>
                <a:lnTo>
                  <a:pt x="19248" y="33762"/>
                </a:lnTo>
                <a:lnTo>
                  <a:pt x="22158" y="34393"/>
                </a:lnTo>
                <a:lnTo>
                  <a:pt x="25033" y="35235"/>
                </a:lnTo>
                <a:lnTo>
                  <a:pt x="25419" y="35410"/>
                </a:lnTo>
                <a:lnTo>
                  <a:pt x="38075" y="33552"/>
                </a:lnTo>
                <a:lnTo>
                  <a:pt x="38601" y="33447"/>
                </a:lnTo>
                <a:lnTo>
                  <a:pt x="39407" y="32851"/>
                </a:lnTo>
                <a:lnTo>
                  <a:pt x="39688" y="32395"/>
                </a:lnTo>
                <a:lnTo>
                  <a:pt x="45367" y="20896"/>
                </a:lnTo>
                <a:lnTo>
                  <a:pt x="45508" y="20615"/>
                </a:lnTo>
                <a:lnTo>
                  <a:pt x="45928" y="20159"/>
                </a:lnTo>
                <a:lnTo>
                  <a:pt x="46700" y="19774"/>
                </a:lnTo>
                <a:lnTo>
                  <a:pt x="47857" y="19774"/>
                </a:lnTo>
                <a:lnTo>
                  <a:pt x="48628" y="20159"/>
                </a:lnTo>
                <a:lnTo>
                  <a:pt x="49049" y="20615"/>
                </a:lnTo>
                <a:lnTo>
                  <a:pt x="49189" y="20896"/>
                </a:lnTo>
                <a:lnTo>
                  <a:pt x="49189" y="20860"/>
                </a:lnTo>
                <a:lnTo>
                  <a:pt x="49189" y="20790"/>
                </a:lnTo>
                <a:lnTo>
                  <a:pt x="49189" y="20755"/>
                </a:lnTo>
                <a:lnTo>
                  <a:pt x="49154" y="20720"/>
                </a:lnTo>
                <a:lnTo>
                  <a:pt x="49154" y="20650"/>
                </a:lnTo>
                <a:lnTo>
                  <a:pt x="49119" y="20580"/>
                </a:lnTo>
                <a:lnTo>
                  <a:pt x="49084" y="20510"/>
                </a:lnTo>
                <a:lnTo>
                  <a:pt x="49013" y="20405"/>
                </a:lnTo>
                <a:lnTo>
                  <a:pt x="48978" y="20370"/>
                </a:lnTo>
                <a:lnTo>
                  <a:pt x="48908" y="20229"/>
                </a:lnTo>
                <a:lnTo>
                  <a:pt x="48908" y="20159"/>
                </a:lnTo>
                <a:lnTo>
                  <a:pt x="48803" y="20019"/>
                </a:lnTo>
                <a:lnTo>
                  <a:pt x="48803" y="19949"/>
                </a:lnTo>
                <a:lnTo>
                  <a:pt x="48698" y="19774"/>
                </a:lnTo>
                <a:lnTo>
                  <a:pt x="48277" y="19002"/>
                </a:lnTo>
                <a:lnTo>
                  <a:pt x="47681" y="17986"/>
                </a:lnTo>
                <a:lnTo>
                  <a:pt x="47471" y="17635"/>
                </a:lnTo>
                <a:lnTo>
                  <a:pt x="47471" y="17600"/>
                </a:lnTo>
                <a:lnTo>
                  <a:pt x="47261" y="17249"/>
                </a:lnTo>
                <a:lnTo>
                  <a:pt x="47261" y="17214"/>
                </a:lnTo>
                <a:lnTo>
                  <a:pt x="47015" y="16829"/>
                </a:lnTo>
                <a:lnTo>
                  <a:pt x="46349" y="15812"/>
                </a:lnTo>
                <a:lnTo>
                  <a:pt x="44736" y="13533"/>
                </a:lnTo>
                <a:lnTo>
                  <a:pt x="42703" y="11079"/>
                </a:lnTo>
                <a:lnTo>
                  <a:pt x="40284" y="8590"/>
                </a:lnTo>
                <a:lnTo>
                  <a:pt x="37479" y="6171"/>
                </a:lnTo>
                <a:lnTo>
                  <a:pt x="34254" y="3927"/>
                </a:lnTo>
                <a:lnTo>
                  <a:pt x="30643" y="2034"/>
                </a:lnTo>
                <a:lnTo>
                  <a:pt x="26576" y="526"/>
                </a:lnTo>
                <a:lnTo>
                  <a:pt x="24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txBox="1"/>
          <p:nvPr/>
        </p:nvSpPr>
        <p:spPr>
          <a:xfrm>
            <a:off x="6817500" y="2013150"/>
            <a:ext cx="18732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Tạo Table</a:t>
            </a:r>
            <a:endParaRPr sz="1600" b="1">
              <a:latin typeface="Fira Sans Extra Condensed"/>
              <a:ea typeface="Fira Sans Extra Condensed"/>
              <a:cs typeface="Fira Sans Extra Condensed"/>
              <a:sym typeface="Fira Sans Extra Condensed"/>
            </a:endParaRPr>
          </a:p>
        </p:txBody>
      </p:sp>
      <p:sp>
        <p:nvSpPr>
          <p:cNvPr id="426" name="Google Shape;426;p44"/>
          <p:cNvSpPr txBox="1"/>
          <p:nvPr/>
        </p:nvSpPr>
        <p:spPr>
          <a:xfrm>
            <a:off x="4705350" y="1403550"/>
            <a:ext cx="1980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CÁC LOẠI DỮ LIỆU</a:t>
            </a:r>
            <a:endParaRPr sz="1600" b="1">
              <a:latin typeface="Fira Sans Extra Condensed"/>
              <a:ea typeface="Fira Sans Extra Condensed"/>
              <a:cs typeface="Fira Sans Extra Condensed"/>
              <a:sym typeface="Fira Sans Extra Condensed"/>
            </a:endParaRPr>
          </a:p>
        </p:txBody>
      </p:sp>
      <p:sp>
        <p:nvSpPr>
          <p:cNvPr id="427" name="Google Shape;427;p44"/>
          <p:cNvSpPr txBox="1"/>
          <p:nvPr/>
        </p:nvSpPr>
        <p:spPr>
          <a:xfrm>
            <a:off x="4705350" y="3873175"/>
            <a:ext cx="1980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Xóa Database</a:t>
            </a:r>
            <a:endParaRPr sz="1600" b="1">
              <a:latin typeface="Fira Sans Extra Condensed"/>
              <a:ea typeface="Fira Sans Extra Condensed"/>
              <a:cs typeface="Fira Sans Extra Condensed"/>
              <a:sym typeface="Fira Sans Extra Condensed"/>
            </a:endParaRPr>
          </a:p>
        </p:txBody>
      </p:sp>
      <p:sp>
        <p:nvSpPr>
          <p:cNvPr id="428" name="Google Shape;428;p44"/>
          <p:cNvSpPr txBox="1"/>
          <p:nvPr/>
        </p:nvSpPr>
        <p:spPr>
          <a:xfrm>
            <a:off x="6817500" y="2300250"/>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Fira Sans"/>
                <a:ea typeface="Fira Sans"/>
                <a:cs typeface="Fira Sans"/>
                <a:sym typeface="Fira Sans"/>
              </a:rPr>
              <a:t>Earth is the planet where we live on</a:t>
            </a:r>
            <a:endParaRPr sz="1200">
              <a:latin typeface="Fira Sans"/>
              <a:ea typeface="Fira Sans"/>
              <a:cs typeface="Fira Sans"/>
              <a:sym typeface="Fira Sans"/>
            </a:endParaRPr>
          </a:p>
        </p:txBody>
      </p:sp>
      <p:sp>
        <p:nvSpPr>
          <p:cNvPr id="429" name="Google Shape;429;p44"/>
          <p:cNvSpPr txBox="1"/>
          <p:nvPr/>
        </p:nvSpPr>
        <p:spPr>
          <a:xfrm>
            <a:off x="4705350" y="1690638"/>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Fira Sans"/>
                <a:ea typeface="Fira Sans"/>
                <a:cs typeface="Fira Sans"/>
                <a:sym typeface="Fira Sans"/>
              </a:rPr>
              <a:t>Jupiter is the biggest planet of them all</a:t>
            </a:r>
            <a:endParaRPr sz="1200">
              <a:solidFill>
                <a:srgbClr val="000000"/>
              </a:solidFill>
              <a:latin typeface="Fira Sans"/>
              <a:ea typeface="Fira Sans"/>
              <a:cs typeface="Fira Sans"/>
              <a:sym typeface="Fira Sans"/>
            </a:endParaRPr>
          </a:p>
        </p:txBody>
      </p:sp>
      <p:sp>
        <p:nvSpPr>
          <p:cNvPr id="430" name="Google Shape;430;p44"/>
          <p:cNvSpPr txBox="1"/>
          <p:nvPr/>
        </p:nvSpPr>
        <p:spPr>
          <a:xfrm>
            <a:off x="4705350" y="4160275"/>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Despite being red, Mars is a cold place</a:t>
            </a:r>
            <a:endParaRPr sz="1200">
              <a:latin typeface="Fira Sans"/>
              <a:ea typeface="Fira Sans"/>
              <a:cs typeface="Fira Sans"/>
              <a:sym typeface="Fira Sans"/>
            </a:endParaRPr>
          </a:p>
        </p:txBody>
      </p:sp>
      <p:sp>
        <p:nvSpPr>
          <p:cNvPr id="431" name="Google Shape;431;p44"/>
          <p:cNvSpPr txBox="1"/>
          <p:nvPr/>
        </p:nvSpPr>
        <p:spPr>
          <a:xfrm>
            <a:off x="6817500" y="3247975"/>
            <a:ext cx="21621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Alter Table</a:t>
            </a:r>
            <a:endParaRPr sz="1600" b="1">
              <a:latin typeface="Fira Sans Extra Condensed"/>
              <a:ea typeface="Fira Sans Extra Condensed"/>
              <a:cs typeface="Fira Sans Extra Condensed"/>
              <a:sym typeface="Fira Sans Extra Condensed"/>
            </a:endParaRPr>
          </a:p>
        </p:txBody>
      </p:sp>
      <p:sp>
        <p:nvSpPr>
          <p:cNvPr id="432" name="Google Shape;432;p44"/>
          <p:cNvSpPr txBox="1"/>
          <p:nvPr/>
        </p:nvSpPr>
        <p:spPr>
          <a:xfrm>
            <a:off x="4705350" y="2638363"/>
            <a:ext cx="1980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Tạo database</a:t>
            </a:r>
            <a:endParaRPr sz="1600" b="1">
              <a:latin typeface="Fira Sans Extra Condensed"/>
              <a:ea typeface="Fira Sans Extra Condensed"/>
              <a:cs typeface="Fira Sans Extra Condensed"/>
              <a:sym typeface="Fira Sans Extra Condensed"/>
            </a:endParaRPr>
          </a:p>
        </p:txBody>
      </p:sp>
      <p:sp>
        <p:nvSpPr>
          <p:cNvPr id="433" name="Google Shape;433;p44"/>
          <p:cNvSpPr txBox="1"/>
          <p:nvPr/>
        </p:nvSpPr>
        <p:spPr>
          <a:xfrm>
            <a:off x="6817500" y="3535063"/>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0000"/>
                </a:solidFill>
                <a:latin typeface="Fira Sans"/>
                <a:ea typeface="Fira Sans"/>
                <a:cs typeface="Fira Sans"/>
                <a:sym typeface="Fira Sans"/>
              </a:rPr>
              <a:t>Mercury is the closest planet to the Sun</a:t>
            </a:r>
            <a:endParaRPr sz="1200">
              <a:latin typeface="Fira Sans"/>
              <a:ea typeface="Fira Sans"/>
              <a:cs typeface="Fira Sans"/>
              <a:sym typeface="Fira Sans"/>
            </a:endParaRPr>
          </a:p>
        </p:txBody>
      </p:sp>
      <p:sp>
        <p:nvSpPr>
          <p:cNvPr id="434" name="Google Shape;434;p44"/>
          <p:cNvSpPr txBox="1"/>
          <p:nvPr/>
        </p:nvSpPr>
        <p:spPr>
          <a:xfrm>
            <a:off x="4705350" y="2925463"/>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0000"/>
                </a:solidFill>
                <a:latin typeface="Fira Sans"/>
                <a:ea typeface="Fira Sans"/>
                <a:cs typeface="Fira Sans"/>
                <a:sym typeface="Fira Sans"/>
              </a:rPr>
              <a:t>Venus is the second planet from the Sun</a:t>
            </a:r>
            <a:endParaRPr sz="1200">
              <a:solidFill>
                <a:srgbClr val="000000"/>
              </a:solidFill>
              <a:latin typeface="Fira Sans"/>
              <a:ea typeface="Fira Sans"/>
              <a:cs typeface="Fira Sans"/>
              <a:sym typeface="Fira Sans"/>
            </a:endParaRPr>
          </a:p>
        </p:txBody>
      </p:sp>
      <p:cxnSp>
        <p:nvCxnSpPr>
          <p:cNvPr id="435" name="Google Shape;435;p44"/>
          <p:cNvCxnSpPr/>
          <p:nvPr/>
        </p:nvCxnSpPr>
        <p:spPr>
          <a:xfrm>
            <a:off x="4647075" y="3607550"/>
            <a:ext cx="0" cy="1057200"/>
          </a:xfrm>
          <a:prstGeom prst="straightConnector1">
            <a:avLst/>
          </a:prstGeom>
          <a:noFill/>
          <a:ln w="38100" cap="flat" cmpd="sng">
            <a:solidFill>
              <a:schemeClr val="accent6"/>
            </a:solidFill>
            <a:prstDash val="solid"/>
            <a:round/>
            <a:headEnd type="none" w="med" len="med"/>
            <a:tailEnd type="none" w="med" len="med"/>
          </a:ln>
        </p:spPr>
      </p:cxnSp>
      <p:sp>
        <p:nvSpPr>
          <p:cNvPr id="436" name="Google Shape;436;p44"/>
          <p:cNvSpPr/>
          <p:nvPr/>
        </p:nvSpPr>
        <p:spPr>
          <a:xfrm>
            <a:off x="1189594" y="3223057"/>
            <a:ext cx="402462" cy="40281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4"/>
          <p:cNvGrpSpPr/>
          <p:nvPr/>
        </p:nvGrpSpPr>
        <p:grpSpPr>
          <a:xfrm>
            <a:off x="2826039" y="1779445"/>
            <a:ext cx="394455" cy="394201"/>
            <a:chOff x="-61351725" y="3372400"/>
            <a:chExt cx="310350" cy="310150"/>
          </a:xfrm>
        </p:grpSpPr>
        <p:sp>
          <p:nvSpPr>
            <p:cNvPr id="438" name="Google Shape;438;p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44"/>
          <p:cNvSpPr txBox="1"/>
          <p:nvPr/>
        </p:nvSpPr>
        <p:spPr>
          <a:xfrm>
            <a:off x="1991675" y="2781588"/>
            <a:ext cx="9150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Fira Sans Extra Condensed"/>
              <a:ea typeface="Fira Sans Extra Condensed"/>
              <a:cs typeface="Fira Sans Extra Condensed"/>
              <a:sym typeface="Fira Sans Extra Condensed"/>
            </a:endParaRPr>
          </a:p>
        </p:txBody>
      </p:sp>
      <p:sp>
        <p:nvSpPr>
          <p:cNvPr id="442" name="Google Shape;442;p44"/>
          <p:cNvSpPr txBox="1"/>
          <p:nvPr/>
        </p:nvSpPr>
        <p:spPr>
          <a:xfrm>
            <a:off x="4705350" y="11246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01</a:t>
            </a:r>
            <a:endParaRPr sz="1800" b="1">
              <a:solidFill>
                <a:schemeClr val="dk1"/>
              </a:solidFill>
              <a:latin typeface="Fira Sans"/>
              <a:ea typeface="Fira Sans"/>
              <a:cs typeface="Fira Sans"/>
              <a:sym typeface="Fira Sans"/>
            </a:endParaRPr>
          </a:p>
        </p:txBody>
      </p:sp>
      <p:sp>
        <p:nvSpPr>
          <p:cNvPr id="443" name="Google Shape;443;p44"/>
          <p:cNvSpPr txBox="1"/>
          <p:nvPr/>
        </p:nvSpPr>
        <p:spPr>
          <a:xfrm>
            <a:off x="4705350" y="23594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02</a:t>
            </a:r>
            <a:endParaRPr sz="1800" b="1">
              <a:solidFill>
                <a:schemeClr val="dk1"/>
              </a:solidFill>
              <a:latin typeface="Fira Sans"/>
              <a:ea typeface="Fira Sans"/>
              <a:cs typeface="Fira Sans"/>
              <a:sym typeface="Fira Sans"/>
            </a:endParaRPr>
          </a:p>
        </p:txBody>
      </p:sp>
      <p:sp>
        <p:nvSpPr>
          <p:cNvPr id="444" name="Google Shape;444;p44"/>
          <p:cNvSpPr txBox="1"/>
          <p:nvPr/>
        </p:nvSpPr>
        <p:spPr>
          <a:xfrm>
            <a:off x="4705350" y="3594288"/>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03</a:t>
            </a:r>
            <a:endParaRPr sz="1800" b="1">
              <a:solidFill>
                <a:schemeClr val="dk1"/>
              </a:solidFill>
              <a:latin typeface="Fira Sans"/>
              <a:ea typeface="Fira Sans"/>
              <a:cs typeface="Fira Sans"/>
              <a:sym typeface="Fira Sans"/>
            </a:endParaRPr>
          </a:p>
        </p:txBody>
      </p:sp>
      <p:sp>
        <p:nvSpPr>
          <p:cNvPr id="445" name="Google Shape;445;p44"/>
          <p:cNvSpPr txBox="1"/>
          <p:nvPr/>
        </p:nvSpPr>
        <p:spPr>
          <a:xfrm>
            <a:off x="6819000" y="17342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04</a:t>
            </a:r>
            <a:endParaRPr sz="1800" b="1">
              <a:solidFill>
                <a:schemeClr val="dk1"/>
              </a:solidFill>
              <a:latin typeface="Fira Sans"/>
              <a:ea typeface="Fira Sans"/>
              <a:cs typeface="Fira Sans"/>
              <a:sym typeface="Fira Sans"/>
            </a:endParaRPr>
          </a:p>
        </p:txBody>
      </p:sp>
      <p:sp>
        <p:nvSpPr>
          <p:cNvPr id="446" name="Google Shape;446;p44"/>
          <p:cNvSpPr txBox="1"/>
          <p:nvPr/>
        </p:nvSpPr>
        <p:spPr>
          <a:xfrm>
            <a:off x="6819000" y="29690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05</a:t>
            </a:r>
            <a:endParaRPr sz="1800" b="1">
              <a:solidFill>
                <a:schemeClr val="dk1"/>
              </a:solidFill>
              <a:latin typeface="Fira Sans"/>
              <a:ea typeface="Fira Sans"/>
              <a:cs typeface="Fira Sans"/>
              <a:sym typeface="Fira Sans"/>
            </a:endParaRPr>
          </a:p>
        </p:txBody>
      </p:sp>
      <p:cxnSp>
        <p:nvCxnSpPr>
          <p:cNvPr id="447" name="Google Shape;447;p44"/>
          <p:cNvCxnSpPr/>
          <p:nvPr/>
        </p:nvCxnSpPr>
        <p:spPr>
          <a:xfrm>
            <a:off x="4647075" y="2380500"/>
            <a:ext cx="0" cy="1057200"/>
          </a:xfrm>
          <a:prstGeom prst="straightConnector1">
            <a:avLst/>
          </a:prstGeom>
          <a:noFill/>
          <a:ln w="38100" cap="flat" cmpd="sng">
            <a:solidFill>
              <a:schemeClr val="accent2"/>
            </a:solidFill>
            <a:prstDash val="solid"/>
            <a:round/>
            <a:headEnd type="none" w="med" len="med"/>
            <a:tailEnd type="none" w="med" len="med"/>
          </a:ln>
        </p:spPr>
      </p:cxnSp>
      <p:cxnSp>
        <p:nvCxnSpPr>
          <p:cNvPr id="448" name="Google Shape;448;p44"/>
          <p:cNvCxnSpPr/>
          <p:nvPr/>
        </p:nvCxnSpPr>
        <p:spPr>
          <a:xfrm>
            <a:off x="4647075" y="1153450"/>
            <a:ext cx="0" cy="1057200"/>
          </a:xfrm>
          <a:prstGeom prst="straightConnector1">
            <a:avLst/>
          </a:prstGeom>
          <a:noFill/>
          <a:ln w="38100" cap="flat" cmpd="sng">
            <a:solidFill>
              <a:schemeClr val="accent1"/>
            </a:solidFill>
            <a:prstDash val="solid"/>
            <a:round/>
            <a:headEnd type="none" w="med" len="med"/>
            <a:tailEnd type="none" w="med" len="med"/>
          </a:ln>
        </p:spPr>
      </p:cxnSp>
      <p:cxnSp>
        <p:nvCxnSpPr>
          <p:cNvPr id="449" name="Google Shape;449;p44"/>
          <p:cNvCxnSpPr/>
          <p:nvPr/>
        </p:nvCxnSpPr>
        <p:spPr>
          <a:xfrm>
            <a:off x="6757925" y="2990100"/>
            <a:ext cx="0" cy="1057200"/>
          </a:xfrm>
          <a:prstGeom prst="straightConnector1">
            <a:avLst/>
          </a:prstGeom>
          <a:noFill/>
          <a:ln w="38100" cap="flat" cmpd="sng">
            <a:solidFill>
              <a:schemeClr val="accent4"/>
            </a:solidFill>
            <a:prstDash val="solid"/>
            <a:round/>
            <a:headEnd type="none" w="med" len="med"/>
            <a:tailEnd type="none" w="med" len="med"/>
          </a:ln>
        </p:spPr>
      </p:cxnSp>
      <p:cxnSp>
        <p:nvCxnSpPr>
          <p:cNvPr id="450" name="Google Shape;450;p44"/>
          <p:cNvCxnSpPr/>
          <p:nvPr/>
        </p:nvCxnSpPr>
        <p:spPr>
          <a:xfrm>
            <a:off x="6757925" y="1763050"/>
            <a:ext cx="0" cy="1057200"/>
          </a:xfrm>
          <a:prstGeom prst="straightConnector1">
            <a:avLst/>
          </a:prstGeom>
          <a:noFill/>
          <a:ln w="38100" cap="flat" cmpd="sng">
            <a:solidFill>
              <a:schemeClr val="accent5"/>
            </a:solidFill>
            <a:prstDash val="solid"/>
            <a:round/>
            <a:headEnd type="none" w="med" len="med"/>
            <a:tailEnd type="none" w="med" len="med"/>
          </a:ln>
        </p:spPr>
      </p:cxnSp>
      <p:grpSp>
        <p:nvGrpSpPr>
          <p:cNvPr id="451" name="Google Shape;451;p44"/>
          <p:cNvGrpSpPr/>
          <p:nvPr/>
        </p:nvGrpSpPr>
        <p:grpSpPr>
          <a:xfrm>
            <a:off x="3412367" y="3144170"/>
            <a:ext cx="339253" cy="339253"/>
            <a:chOff x="3271200" y="1435075"/>
            <a:chExt cx="481825" cy="481825"/>
          </a:xfrm>
        </p:grpSpPr>
        <p:sp>
          <p:nvSpPr>
            <p:cNvPr id="452" name="Google Shape;452;p4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 name="Google Shape;454;p44"/>
          <p:cNvGrpSpPr/>
          <p:nvPr/>
        </p:nvGrpSpPr>
        <p:grpSpPr>
          <a:xfrm>
            <a:off x="2272697" y="3907836"/>
            <a:ext cx="350079" cy="350079"/>
            <a:chOff x="3497300" y="3227275"/>
            <a:chExt cx="296175" cy="296175"/>
          </a:xfrm>
        </p:grpSpPr>
        <p:sp>
          <p:nvSpPr>
            <p:cNvPr id="455" name="Google Shape;455;p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44"/>
          <p:cNvGrpSpPr/>
          <p:nvPr/>
        </p:nvGrpSpPr>
        <p:grpSpPr>
          <a:xfrm>
            <a:off x="1490378" y="1934914"/>
            <a:ext cx="351786" cy="326274"/>
            <a:chOff x="-62511900" y="4129100"/>
            <a:chExt cx="304050" cy="282000"/>
          </a:xfrm>
        </p:grpSpPr>
        <p:sp>
          <p:nvSpPr>
            <p:cNvPr id="464" name="Google Shape;464;p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HIVE </a:t>
            </a:r>
            <a:endParaRPr>
              <a:solidFill>
                <a:schemeClr val="dk1"/>
              </a:solidFill>
            </a:endParaRPr>
          </a:p>
        </p:txBody>
      </p:sp>
      <p:sp>
        <p:nvSpPr>
          <p:cNvPr id="474" name="Google Shape;474;p45"/>
          <p:cNvSpPr/>
          <p:nvPr/>
        </p:nvSpPr>
        <p:spPr>
          <a:xfrm>
            <a:off x="2530895" y="2168902"/>
            <a:ext cx="35" cy="1266"/>
          </a:xfrm>
          <a:custGeom>
            <a:avLst/>
            <a:gdLst/>
            <a:ahLst/>
            <a:cxnLst/>
            <a:rect l="l" t="t" r="r" b="b"/>
            <a:pathLst>
              <a:path w="1" h="36" extrusionOk="0">
                <a:moveTo>
                  <a:pt x="1" y="36"/>
                </a:moveTo>
                <a:lnTo>
                  <a:pt x="1" y="0"/>
                </a:lnTo>
                <a:lnTo>
                  <a:pt x="1" y="3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2460652" y="2040720"/>
            <a:ext cx="7418" cy="12340"/>
          </a:xfrm>
          <a:custGeom>
            <a:avLst/>
            <a:gdLst/>
            <a:ahLst/>
            <a:cxnLst/>
            <a:rect l="l" t="t" r="r" b="b"/>
            <a:pathLst>
              <a:path w="211" h="351" extrusionOk="0">
                <a:moveTo>
                  <a:pt x="211" y="351"/>
                </a:moveTo>
                <a:lnTo>
                  <a:pt x="0" y="0"/>
                </a:lnTo>
                <a:lnTo>
                  <a:pt x="211" y="35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2468035" y="2054255"/>
            <a:ext cx="7453" cy="12375"/>
          </a:xfrm>
          <a:custGeom>
            <a:avLst/>
            <a:gdLst/>
            <a:ahLst/>
            <a:cxnLst/>
            <a:rect l="l" t="t" r="r" b="b"/>
            <a:pathLst>
              <a:path w="212" h="352" extrusionOk="0">
                <a:moveTo>
                  <a:pt x="211" y="352"/>
                </a:moveTo>
                <a:lnTo>
                  <a:pt x="1" y="1"/>
                </a:lnTo>
                <a:lnTo>
                  <a:pt x="211" y="352"/>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1655770" y="1434300"/>
            <a:ext cx="795052" cy="591666"/>
          </a:xfrm>
          <a:custGeom>
            <a:avLst/>
            <a:gdLst/>
            <a:ahLst/>
            <a:cxnLst/>
            <a:rect l="l" t="t" r="r" b="b"/>
            <a:pathLst>
              <a:path w="22614" h="16829" extrusionOk="0">
                <a:moveTo>
                  <a:pt x="22614" y="16829"/>
                </a:moveTo>
                <a:lnTo>
                  <a:pt x="21948" y="15812"/>
                </a:lnTo>
                <a:lnTo>
                  <a:pt x="20300" y="13533"/>
                </a:lnTo>
                <a:lnTo>
                  <a:pt x="18302" y="11079"/>
                </a:lnTo>
                <a:lnTo>
                  <a:pt x="15883" y="8590"/>
                </a:lnTo>
                <a:lnTo>
                  <a:pt x="13078" y="6171"/>
                </a:lnTo>
                <a:lnTo>
                  <a:pt x="9852" y="3927"/>
                </a:lnTo>
                <a:lnTo>
                  <a:pt x="6241" y="2034"/>
                </a:lnTo>
                <a:lnTo>
                  <a:pt x="2174" y="526"/>
                </a:lnTo>
                <a:lnTo>
                  <a:pt x="1" y="0"/>
                </a:lnTo>
                <a:lnTo>
                  <a:pt x="1" y="0"/>
                </a:lnTo>
                <a:lnTo>
                  <a:pt x="2174" y="526"/>
                </a:lnTo>
                <a:lnTo>
                  <a:pt x="6241" y="2034"/>
                </a:lnTo>
                <a:lnTo>
                  <a:pt x="9852" y="3927"/>
                </a:lnTo>
                <a:lnTo>
                  <a:pt x="13078" y="6171"/>
                </a:lnTo>
                <a:lnTo>
                  <a:pt x="15883" y="8590"/>
                </a:lnTo>
                <a:lnTo>
                  <a:pt x="18302" y="11079"/>
                </a:lnTo>
                <a:lnTo>
                  <a:pt x="20300" y="13533"/>
                </a:lnTo>
                <a:lnTo>
                  <a:pt x="21948" y="15812"/>
                </a:lnTo>
                <a:lnTo>
                  <a:pt x="22614" y="1682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2475453" y="2066595"/>
            <a:ext cx="35755" cy="62897"/>
          </a:xfrm>
          <a:custGeom>
            <a:avLst/>
            <a:gdLst/>
            <a:ahLst/>
            <a:cxnLst/>
            <a:rect l="l" t="t" r="r" b="b"/>
            <a:pathLst>
              <a:path w="1017" h="1789" extrusionOk="0">
                <a:moveTo>
                  <a:pt x="1017" y="1789"/>
                </a:moveTo>
                <a:lnTo>
                  <a:pt x="596" y="1017"/>
                </a:lnTo>
                <a:lnTo>
                  <a:pt x="0" y="1"/>
                </a:lnTo>
                <a:lnTo>
                  <a:pt x="596" y="1017"/>
                </a:lnTo>
                <a:lnTo>
                  <a:pt x="1017" y="178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p:nvPr/>
        </p:nvSpPr>
        <p:spPr>
          <a:xfrm>
            <a:off x="2450773" y="2025919"/>
            <a:ext cx="8684" cy="13606"/>
          </a:xfrm>
          <a:custGeom>
            <a:avLst/>
            <a:gdLst/>
            <a:ahLst/>
            <a:cxnLst/>
            <a:rect l="l" t="t" r="r" b="b"/>
            <a:pathLst>
              <a:path w="247" h="387" extrusionOk="0">
                <a:moveTo>
                  <a:pt x="246" y="386"/>
                </a:moveTo>
                <a:lnTo>
                  <a:pt x="1" y="1"/>
                </a:lnTo>
                <a:lnTo>
                  <a:pt x="246" y="38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5"/>
          <p:cNvSpPr/>
          <p:nvPr/>
        </p:nvSpPr>
        <p:spPr>
          <a:xfrm>
            <a:off x="2516129" y="2139335"/>
            <a:ext cx="2496" cy="4957"/>
          </a:xfrm>
          <a:custGeom>
            <a:avLst/>
            <a:gdLst/>
            <a:ahLst/>
            <a:cxnLst/>
            <a:rect l="l" t="t" r="r" b="b"/>
            <a:pathLst>
              <a:path w="71" h="141" extrusionOk="0">
                <a:moveTo>
                  <a:pt x="70" y="140"/>
                </a:moveTo>
                <a:lnTo>
                  <a:pt x="0" y="0"/>
                </a:lnTo>
                <a:lnTo>
                  <a:pt x="70" y="14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2522282" y="2152870"/>
            <a:ext cx="2496" cy="3727"/>
          </a:xfrm>
          <a:custGeom>
            <a:avLst/>
            <a:gdLst/>
            <a:ahLst/>
            <a:cxnLst/>
            <a:rect l="l" t="t" r="r" b="b"/>
            <a:pathLst>
              <a:path w="71" h="106" extrusionOk="0">
                <a:moveTo>
                  <a:pt x="70" y="106"/>
                </a:moveTo>
                <a:lnTo>
                  <a:pt x="0" y="1"/>
                </a:lnTo>
                <a:lnTo>
                  <a:pt x="70" y="10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2519821" y="2145487"/>
            <a:ext cx="2496" cy="4957"/>
          </a:xfrm>
          <a:custGeom>
            <a:avLst/>
            <a:gdLst/>
            <a:ahLst/>
            <a:cxnLst/>
            <a:rect l="l" t="t" r="r" b="b"/>
            <a:pathLst>
              <a:path w="71" h="141" extrusionOk="0">
                <a:moveTo>
                  <a:pt x="70" y="141"/>
                </a:moveTo>
                <a:lnTo>
                  <a:pt x="0" y="0"/>
                </a:lnTo>
                <a:lnTo>
                  <a:pt x="70" y="14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525973" y="2159058"/>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529665" y="2166441"/>
            <a:ext cx="35" cy="2496"/>
          </a:xfrm>
          <a:custGeom>
            <a:avLst/>
            <a:gdLst/>
            <a:ahLst/>
            <a:cxnLst/>
            <a:rect l="l" t="t" r="r" b="b"/>
            <a:pathLst>
              <a:path w="1" h="71" extrusionOk="0">
                <a:moveTo>
                  <a:pt x="1" y="70"/>
                </a:moveTo>
                <a:lnTo>
                  <a:pt x="1" y="0"/>
                </a:lnTo>
                <a:lnTo>
                  <a:pt x="1"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511172" y="2130686"/>
            <a:ext cx="3727" cy="6188"/>
          </a:xfrm>
          <a:custGeom>
            <a:avLst/>
            <a:gdLst/>
            <a:ahLst/>
            <a:cxnLst/>
            <a:rect l="l" t="t" r="r" b="b"/>
            <a:pathLst>
              <a:path w="106" h="176" extrusionOk="0">
                <a:moveTo>
                  <a:pt x="106" y="176"/>
                </a:moveTo>
                <a:lnTo>
                  <a:pt x="1" y="1"/>
                </a:lnTo>
                <a:lnTo>
                  <a:pt x="106" y="17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2527204" y="2163980"/>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1655770" y="1229688"/>
            <a:ext cx="2290195" cy="1577763"/>
          </a:xfrm>
          <a:custGeom>
            <a:avLst/>
            <a:gdLst/>
            <a:ahLst/>
            <a:cxnLst/>
            <a:rect l="l" t="t" r="r" b="b"/>
            <a:pathLst>
              <a:path w="65141" h="44877" extrusionOk="0">
                <a:moveTo>
                  <a:pt x="20616" y="0"/>
                </a:moveTo>
                <a:lnTo>
                  <a:pt x="15953" y="456"/>
                </a:lnTo>
                <a:lnTo>
                  <a:pt x="11290" y="1368"/>
                </a:lnTo>
                <a:lnTo>
                  <a:pt x="6697" y="2770"/>
                </a:lnTo>
                <a:lnTo>
                  <a:pt x="2174" y="4663"/>
                </a:lnTo>
                <a:lnTo>
                  <a:pt x="1" y="5820"/>
                </a:lnTo>
                <a:lnTo>
                  <a:pt x="2174" y="6346"/>
                </a:lnTo>
                <a:lnTo>
                  <a:pt x="6241" y="7854"/>
                </a:lnTo>
                <a:lnTo>
                  <a:pt x="9852" y="9747"/>
                </a:lnTo>
                <a:lnTo>
                  <a:pt x="13078" y="11991"/>
                </a:lnTo>
                <a:lnTo>
                  <a:pt x="15883" y="14410"/>
                </a:lnTo>
                <a:lnTo>
                  <a:pt x="18302" y="16899"/>
                </a:lnTo>
                <a:lnTo>
                  <a:pt x="20300" y="19353"/>
                </a:lnTo>
                <a:lnTo>
                  <a:pt x="21948" y="21632"/>
                </a:lnTo>
                <a:lnTo>
                  <a:pt x="22614" y="22649"/>
                </a:lnTo>
                <a:lnTo>
                  <a:pt x="22859" y="23034"/>
                </a:lnTo>
                <a:lnTo>
                  <a:pt x="22859" y="23069"/>
                </a:lnTo>
                <a:lnTo>
                  <a:pt x="23070" y="23420"/>
                </a:lnTo>
                <a:lnTo>
                  <a:pt x="23070" y="23455"/>
                </a:lnTo>
                <a:lnTo>
                  <a:pt x="23280" y="23806"/>
                </a:lnTo>
                <a:lnTo>
                  <a:pt x="23876" y="24822"/>
                </a:lnTo>
                <a:lnTo>
                  <a:pt x="24297" y="25594"/>
                </a:lnTo>
                <a:lnTo>
                  <a:pt x="24402" y="25769"/>
                </a:lnTo>
                <a:lnTo>
                  <a:pt x="24402" y="25839"/>
                </a:lnTo>
                <a:lnTo>
                  <a:pt x="24507" y="25979"/>
                </a:lnTo>
                <a:lnTo>
                  <a:pt x="24507" y="26049"/>
                </a:lnTo>
                <a:lnTo>
                  <a:pt x="24577" y="26190"/>
                </a:lnTo>
                <a:lnTo>
                  <a:pt x="24612" y="26225"/>
                </a:lnTo>
                <a:lnTo>
                  <a:pt x="24682" y="26330"/>
                </a:lnTo>
                <a:lnTo>
                  <a:pt x="24682" y="26400"/>
                </a:lnTo>
                <a:lnTo>
                  <a:pt x="24753" y="26470"/>
                </a:lnTo>
                <a:lnTo>
                  <a:pt x="24753" y="26540"/>
                </a:lnTo>
                <a:lnTo>
                  <a:pt x="24788" y="26575"/>
                </a:lnTo>
                <a:lnTo>
                  <a:pt x="24788" y="26610"/>
                </a:lnTo>
                <a:lnTo>
                  <a:pt x="24788" y="26680"/>
                </a:lnTo>
                <a:lnTo>
                  <a:pt x="24788" y="26715"/>
                </a:lnTo>
                <a:lnTo>
                  <a:pt x="30467" y="38215"/>
                </a:lnTo>
                <a:lnTo>
                  <a:pt x="30713" y="38671"/>
                </a:lnTo>
                <a:lnTo>
                  <a:pt x="31554" y="39267"/>
                </a:lnTo>
                <a:lnTo>
                  <a:pt x="32080" y="39372"/>
                </a:lnTo>
                <a:lnTo>
                  <a:pt x="44736" y="41230"/>
                </a:lnTo>
                <a:lnTo>
                  <a:pt x="45052" y="41265"/>
                </a:lnTo>
                <a:lnTo>
                  <a:pt x="45613" y="41546"/>
                </a:lnTo>
                <a:lnTo>
                  <a:pt x="46244" y="42142"/>
                </a:lnTo>
                <a:lnTo>
                  <a:pt x="46594" y="43228"/>
                </a:lnTo>
                <a:lnTo>
                  <a:pt x="46419" y="44105"/>
                </a:lnTo>
                <a:lnTo>
                  <a:pt x="46139" y="44631"/>
                </a:lnTo>
                <a:lnTo>
                  <a:pt x="45928" y="44876"/>
                </a:lnTo>
                <a:lnTo>
                  <a:pt x="46349" y="44666"/>
                </a:lnTo>
                <a:lnTo>
                  <a:pt x="49224" y="43088"/>
                </a:lnTo>
                <a:lnTo>
                  <a:pt x="51923" y="41335"/>
                </a:lnTo>
                <a:lnTo>
                  <a:pt x="55009" y="38951"/>
                </a:lnTo>
                <a:lnTo>
                  <a:pt x="58199" y="35936"/>
                </a:lnTo>
                <a:lnTo>
                  <a:pt x="60548" y="33201"/>
                </a:lnTo>
                <a:lnTo>
                  <a:pt x="62020" y="31203"/>
                </a:lnTo>
                <a:lnTo>
                  <a:pt x="63388" y="29029"/>
                </a:lnTo>
                <a:lnTo>
                  <a:pt x="64615" y="26645"/>
                </a:lnTo>
                <a:lnTo>
                  <a:pt x="65141" y="25418"/>
                </a:lnTo>
                <a:lnTo>
                  <a:pt x="63949" y="23245"/>
                </a:lnTo>
                <a:lnTo>
                  <a:pt x="61249" y="19178"/>
                </a:lnTo>
                <a:lnTo>
                  <a:pt x="58164" y="15461"/>
                </a:lnTo>
                <a:lnTo>
                  <a:pt x="54798" y="12131"/>
                </a:lnTo>
                <a:lnTo>
                  <a:pt x="51152" y="9186"/>
                </a:lnTo>
                <a:lnTo>
                  <a:pt x="47260" y="6626"/>
                </a:lnTo>
                <a:lnTo>
                  <a:pt x="43159" y="4453"/>
                </a:lnTo>
                <a:lnTo>
                  <a:pt x="38846" y="2700"/>
                </a:lnTo>
                <a:lnTo>
                  <a:pt x="34429" y="1368"/>
                </a:lnTo>
                <a:lnTo>
                  <a:pt x="29906" y="491"/>
                </a:lnTo>
                <a:lnTo>
                  <a:pt x="25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2896984" y="2124534"/>
            <a:ext cx="1247423" cy="2062163"/>
          </a:xfrm>
          <a:custGeom>
            <a:avLst/>
            <a:gdLst/>
            <a:ahLst/>
            <a:cxnLst/>
            <a:rect l="l" t="t" r="r" b="b"/>
            <a:pathLst>
              <a:path w="35481" h="58655" extrusionOk="0">
                <a:moveTo>
                  <a:pt x="29976" y="0"/>
                </a:moveTo>
                <a:lnTo>
                  <a:pt x="29415" y="1227"/>
                </a:lnTo>
                <a:lnTo>
                  <a:pt x="28188" y="3611"/>
                </a:lnTo>
                <a:lnTo>
                  <a:pt x="26821" y="5785"/>
                </a:lnTo>
                <a:lnTo>
                  <a:pt x="25348" y="7784"/>
                </a:lnTo>
                <a:lnTo>
                  <a:pt x="22999" y="10518"/>
                </a:lnTo>
                <a:lnTo>
                  <a:pt x="19809" y="13533"/>
                </a:lnTo>
                <a:lnTo>
                  <a:pt x="16723" y="15917"/>
                </a:lnTo>
                <a:lnTo>
                  <a:pt x="14024" y="17670"/>
                </a:lnTo>
                <a:lnTo>
                  <a:pt x="11149" y="19248"/>
                </a:lnTo>
                <a:lnTo>
                  <a:pt x="10728" y="19458"/>
                </a:lnTo>
                <a:lnTo>
                  <a:pt x="1543" y="28398"/>
                </a:lnTo>
                <a:lnTo>
                  <a:pt x="1192" y="28784"/>
                </a:lnTo>
                <a:lnTo>
                  <a:pt x="877" y="29766"/>
                </a:lnTo>
                <a:lnTo>
                  <a:pt x="947" y="30292"/>
                </a:lnTo>
                <a:lnTo>
                  <a:pt x="3121" y="42878"/>
                </a:lnTo>
                <a:lnTo>
                  <a:pt x="3156" y="43229"/>
                </a:lnTo>
                <a:lnTo>
                  <a:pt x="3086" y="43825"/>
                </a:lnTo>
                <a:lnTo>
                  <a:pt x="2700" y="44596"/>
                </a:lnTo>
                <a:lnTo>
                  <a:pt x="1753" y="45262"/>
                </a:lnTo>
                <a:lnTo>
                  <a:pt x="912" y="45402"/>
                </a:lnTo>
                <a:lnTo>
                  <a:pt x="281" y="45297"/>
                </a:lnTo>
                <a:lnTo>
                  <a:pt x="0" y="45157"/>
                </a:lnTo>
                <a:lnTo>
                  <a:pt x="211" y="45437"/>
                </a:lnTo>
                <a:lnTo>
                  <a:pt x="2735" y="48312"/>
                </a:lnTo>
                <a:lnTo>
                  <a:pt x="6206" y="51538"/>
                </a:lnTo>
                <a:lnTo>
                  <a:pt x="9151" y="53781"/>
                </a:lnTo>
                <a:lnTo>
                  <a:pt x="12587" y="55955"/>
                </a:lnTo>
                <a:lnTo>
                  <a:pt x="16548" y="57883"/>
                </a:lnTo>
                <a:lnTo>
                  <a:pt x="18687" y="58655"/>
                </a:lnTo>
                <a:lnTo>
                  <a:pt x="20264" y="57287"/>
                </a:lnTo>
                <a:lnTo>
                  <a:pt x="23174" y="54342"/>
                </a:lnTo>
                <a:lnTo>
                  <a:pt x="25769" y="51187"/>
                </a:lnTo>
                <a:lnTo>
                  <a:pt x="28083" y="47856"/>
                </a:lnTo>
                <a:lnTo>
                  <a:pt x="30081" y="44386"/>
                </a:lnTo>
                <a:lnTo>
                  <a:pt x="31764" y="40774"/>
                </a:lnTo>
                <a:lnTo>
                  <a:pt x="33166" y="37058"/>
                </a:lnTo>
                <a:lnTo>
                  <a:pt x="34218" y="33237"/>
                </a:lnTo>
                <a:lnTo>
                  <a:pt x="34954" y="29345"/>
                </a:lnTo>
                <a:lnTo>
                  <a:pt x="35375" y="25418"/>
                </a:lnTo>
                <a:lnTo>
                  <a:pt x="35480" y="21422"/>
                </a:lnTo>
                <a:lnTo>
                  <a:pt x="35235" y="17460"/>
                </a:lnTo>
                <a:lnTo>
                  <a:pt x="34674" y="13463"/>
                </a:lnTo>
                <a:lnTo>
                  <a:pt x="33762" y="9536"/>
                </a:lnTo>
                <a:lnTo>
                  <a:pt x="32500" y="5645"/>
                </a:lnTo>
                <a:lnTo>
                  <a:pt x="30922" y="1858"/>
                </a:lnTo>
                <a:lnTo>
                  <a:pt x="2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1838199" y="3495157"/>
            <a:ext cx="1715791" cy="1093363"/>
          </a:xfrm>
          <a:custGeom>
            <a:avLst/>
            <a:gdLst/>
            <a:ahLst/>
            <a:cxnLst/>
            <a:rect l="l" t="t" r="r" b="b"/>
            <a:pathLst>
              <a:path w="48803" h="31099" extrusionOk="0">
                <a:moveTo>
                  <a:pt x="17285" y="0"/>
                </a:moveTo>
                <a:lnTo>
                  <a:pt x="16794" y="211"/>
                </a:lnTo>
                <a:lnTo>
                  <a:pt x="5470" y="6171"/>
                </a:lnTo>
                <a:lnTo>
                  <a:pt x="5154" y="6311"/>
                </a:lnTo>
                <a:lnTo>
                  <a:pt x="4558" y="6416"/>
                </a:lnTo>
                <a:lnTo>
                  <a:pt x="3717" y="6276"/>
                </a:lnTo>
                <a:lnTo>
                  <a:pt x="2770" y="5610"/>
                </a:lnTo>
                <a:lnTo>
                  <a:pt x="2385" y="4839"/>
                </a:lnTo>
                <a:lnTo>
                  <a:pt x="2314" y="4243"/>
                </a:lnTo>
                <a:lnTo>
                  <a:pt x="2350" y="3892"/>
                </a:lnTo>
                <a:lnTo>
                  <a:pt x="2209" y="4278"/>
                </a:lnTo>
                <a:lnTo>
                  <a:pt x="1403" y="7012"/>
                </a:lnTo>
                <a:lnTo>
                  <a:pt x="772" y="9747"/>
                </a:lnTo>
                <a:lnTo>
                  <a:pt x="246" y="13113"/>
                </a:lnTo>
                <a:lnTo>
                  <a:pt x="1" y="17039"/>
                </a:lnTo>
                <a:lnTo>
                  <a:pt x="106" y="21352"/>
                </a:lnTo>
                <a:lnTo>
                  <a:pt x="597" y="24752"/>
                </a:lnTo>
                <a:lnTo>
                  <a:pt x="1122" y="27066"/>
                </a:lnTo>
                <a:lnTo>
                  <a:pt x="1438" y="28223"/>
                </a:lnTo>
                <a:lnTo>
                  <a:pt x="2981" y="28784"/>
                </a:lnTo>
                <a:lnTo>
                  <a:pt x="6031" y="29661"/>
                </a:lnTo>
                <a:lnTo>
                  <a:pt x="9151" y="30327"/>
                </a:lnTo>
                <a:lnTo>
                  <a:pt x="12271" y="30783"/>
                </a:lnTo>
                <a:lnTo>
                  <a:pt x="15392" y="31063"/>
                </a:lnTo>
                <a:lnTo>
                  <a:pt x="18512" y="31098"/>
                </a:lnTo>
                <a:lnTo>
                  <a:pt x="21632" y="30958"/>
                </a:lnTo>
                <a:lnTo>
                  <a:pt x="24752" y="30607"/>
                </a:lnTo>
                <a:lnTo>
                  <a:pt x="27802" y="30046"/>
                </a:lnTo>
                <a:lnTo>
                  <a:pt x="30853" y="29310"/>
                </a:lnTo>
                <a:lnTo>
                  <a:pt x="33833" y="28328"/>
                </a:lnTo>
                <a:lnTo>
                  <a:pt x="36742" y="27206"/>
                </a:lnTo>
                <a:lnTo>
                  <a:pt x="39582" y="25874"/>
                </a:lnTo>
                <a:lnTo>
                  <a:pt x="42352" y="24332"/>
                </a:lnTo>
                <a:lnTo>
                  <a:pt x="45016" y="22614"/>
                </a:lnTo>
                <a:lnTo>
                  <a:pt x="47576" y="20685"/>
                </a:lnTo>
                <a:lnTo>
                  <a:pt x="48803" y="19669"/>
                </a:lnTo>
                <a:lnTo>
                  <a:pt x="46664" y="18897"/>
                </a:lnTo>
                <a:lnTo>
                  <a:pt x="42703" y="16969"/>
                </a:lnTo>
                <a:lnTo>
                  <a:pt x="39267" y="14795"/>
                </a:lnTo>
                <a:lnTo>
                  <a:pt x="36322" y="12552"/>
                </a:lnTo>
                <a:lnTo>
                  <a:pt x="32851" y="9326"/>
                </a:lnTo>
                <a:lnTo>
                  <a:pt x="30327" y="6451"/>
                </a:lnTo>
                <a:lnTo>
                  <a:pt x="30116" y="6171"/>
                </a:lnTo>
                <a:lnTo>
                  <a:pt x="18792" y="211"/>
                </a:lnTo>
                <a:lnTo>
                  <a:pt x="183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783140" y="2596619"/>
            <a:ext cx="1215360" cy="1890841"/>
          </a:xfrm>
          <a:custGeom>
            <a:avLst/>
            <a:gdLst/>
            <a:ahLst/>
            <a:cxnLst/>
            <a:rect l="l" t="t" r="r" b="b"/>
            <a:pathLst>
              <a:path w="34569" h="53782" extrusionOk="0">
                <a:moveTo>
                  <a:pt x="12130" y="0"/>
                </a:moveTo>
                <a:lnTo>
                  <a:pt x="7643" y="210"/>
                </a:lnTo>
                <a:lnTo>
                  <a:pt x="4102" y="806"/>
                </a:lnTo>
                <a:lnTo>
                  <a:pt x="1718" y="1402"/>
                </a:lnTo>
                <a:lnTo>
                  <a:pt x="526" y="1788"/>
                </a:lnTo>
                <a:lnTo>
                  <a:pt x="245" y="3892"/>
                </a:lnTo>
                <a:lnTo>
                  <a:pt x="0" y="8099"/>
                </a:lnTo>
                <a:lnTo>
                  <a:pt x="105" y="12236"/>
                </a:lnTo>
                <a:lnTo>
                  <a:pt x="561" y="16303"/>
                </a:lnTo>
                <a:lnTo>
                  <a:pt x="1367" y="20299"/>
                </a:lnTo>
                <a:lnTo>
                  <a:pt x="2489" y="24191"/>
                </a:lnTo>
                <a:lnTo>
                  <a:pt x="3962" y="27942"/>
                </a:lnTo>
                <a:lnTo>
                  <a:pt x="5715" y="31554"/>
                </a:lnTo>
                <a:lnTo>
                  <a:pt x="7783" y="35024"/>
                </a:lnTo>
                <a:lnTo>
                  <a:pt x="10132" y="38285"/>
                </a:lnTo>
                <a:lnTo>
                  <a:pt x="12726" y="41370"/>
                </a:lnTo>
                <a:lnTo>
                  <a:pt x="15601" y="44210"/>
                </a:lnTo>
                <a:lnTo>
                  <a:pt x="18722" y="46839"/>
                </a:lnTo>
                <a:lnTo>
                  <a:pt x="22087" y="49188"/>
                </a:lnTo>
                <a:lnTo>
                  <a:pt x="25663" y="51257"/>
                </a:lnTo>
                <a:lnTo>
                  <a:pt x="29450" y="53045"/>
                </a:lnTo>
                <a:lnTo>
                  <a:pt x="31448" y="53781"/>
                </a:lnTo>
                <a:lnTo>
                  <a:pt x="31132" y="52624"/>
                </a:lnTo>
                <a:lnTo>
                  <a:pt x="30607" y="50310"/>
                </a:lnTo>
                <a:lnTo>
                  <a:pt x="30116" y="46910"/>
                </a:lnTo>
                <a:lnTo>
                  <a:pt x="30011" y="42597"/>
                </a:lnTo>
                <a:lnTo>
                  <a:pt x="30256" y="38706"/>
                </a:lnTo>
                <a:lnTo>
                  <a:pt x="30782" y="35305"/>
                </a:lnTo>
                <a:lnTo>
                  <a:pt x="31413" y="32570"/>
                </a:lnTo>
                <a:lnTo>
                  <a:pt x="32219" y="29836"/>
                </a:lnTo>
                <a:lnTo>
                  <a:pt x="32360" y="29450"/>
                </a:lnTo>
                <a:lnTo>
                  <a:pt x="34533" y="16864"/>
                </a:lnTo>
                <a:lnTo>
                  <a:pt x="34568" y="16338"/>
                </a:lnTo>
                <a:lnTo>
                  <a:pt x="34253" y="15356"/>
                </a:lnTo>
                <a:lnTo>
                  <a:pt x="33902" y="14970"/>
                </a:lnTo>
                <a:lnTo>
                  <a:pt x="24752" y="6030"/>
                </a:lnTo>
                <a:lnTo>
                  <a:pt x="24541" y="5785"/>
                </a:lnTo>
                <a:lnTo>
                  <a:pt x="24226" y="5259"/>
                </a:lnTo>
                <a:lnTo>
                  <a:pt x="24086" y="4383"/>
                </a:lnTo>
                <a:lnTo>
                  <a:pt x="24436" y="3296"/>
                </a:lnTo>
                <a:lnTo>
                  <a:pt x="25067" y="2700"/>
                </a:lnTo>
                <a:lnTo>
                  <a:pt x="25628" y="2419"/>
                </a:lnTo>
                <a:lnTo>
                  <a:pt x="25944" y="2384"/>
                </a:lnTo>
                <a:lnTo>
                  <a:pt x="25558" y="2209"/>
                </a:lnTo>
                <a:lnTo>
                  <a:pt x="22648" y="1367"/>
                </a:lnTo>
                <a:lnTo>
                  <a:pt x="19773" y="736"/>
                </a:lnTo>
                <a:lnTo>
                  <a:pt x="16232" y="210"/>
                </a:lnTo>
                <a:lnTo>
                  <a:pt x="121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801598" y="1435531"/>
            <a:ext cx="1729362" cy="1244962"/>
          </a:xfrm>
          <a:custGeom>
            <a:avLst/>
            <a:gdLst/>
            <a:ahLst/>
            <a:cxnLst/>
            <a:rect l="l" t="t" r="r" b="b"/>
            <a:pathLst>
              <a:path w="49189" h="35411" extrusionOk="0">
                <a:moveTo>
                  <a:pt x="24402" y="0"/>
                </a:moveTo>
                <a:lnTo>
                  <a:pt x="21948" y="1403"/>
                </a:lnTo>
                <a:lnTo>
                  <a:pt x="17425" y="4593"/>
                </a:lnTo>
                <a:lnTo>
                  <a:pt x="13358" y="8274"/>
                </a:lnTo>
                <a:lnTo>
                  <a:pt x="9712" y="12341"/>
                </a:lnTo>
                <a:lnTo>
                  <a:pt x="6592" y="16829"/>
                </a:lnTo>
                <a:lnTo>
                  <a:pt x="3998" y="21632"/>
                </a:lnTo>
                <a:lnTo>
                  <a:pt x="1929" y="26715"/>
                </a:lnTo>
                <a:lnTo>
                  <a:pt x="457" y="32079"/>
                </a:lnTo>
                <a:lnTo>
                  <a:pt x="1" y="34814"/>
                </a:lnTo>
                <a:lnTo>
                  <a:pt x="1193" y="34428"/>
                </a:lnTo>
                <a:lnTo>
                  <a:pt x="3612" y="33832"/>
                </a:lnTo>
                <a:lnTo>
                  <a:pt x="7118" y="33236"/>
                </a:lnTo>
                <a:lnTo>
                  <a:pt x="11605" y="33026"/>
                </a:lnTo>
                <a:lnTo>
                  <a:pt x="15707" y="33236"/>
                </a:lnTo>
                <a:lnTo>
                  <a:pt x="19248" y="33762"/>
                </a:lnTo>
                <a:lnTo>
                  <a:pt x="22158" y="34393"/>
                </a:lnTo>
                <a:lnTo>
                  <a:pt x="25033" y="35235"/>
                </a:lnTo>
                <a:lnTo>
                  <a:pt x="25419" y="35410"/>
                </a:lnTo>
                <a:lnTo>
                  <a:pt x="38075" y="33552"/>
                </a:lnTo>
                <a:lnTo>
                  <a:pt x="38601" y="33447"/>
                </a:lnTo>
                <a:lnTo>
                  <a:pt x="39407" y="32851"/>
                </a:lnTo>
                <a:lnTo>
                  <a:pt x="39688" y="32395"/>
                </a:lnTo>
                <a:lnTo>
                  <a:pt x="45367" y="20896"/>
                </a:lnTo>
                <a:lnTo>
                  <a:pt x="45508" y="20615"/>
                </a:lnTo>
                <a:lnTo>
                  <a:pt x="45928" y="20159"/>
                </a:lnTo>
                <a:lnTo>
                  <a:pt x="46700" y="19774"/>
                </a:lnTo>
                <a:lnTo>
                  <a:pt x="47857" y="19774"/>
                </a:lnTo>
                <a:lnTo>
                  <a:pt x="48628" y="20159"/>
                </a:lnTo>
                <a:lnTo>
                  <a:pt x="49049" y="20615"/>
                </a:lnTo>
                <a:lnTo>
                  <a:pt x="49189" y="20896"/>
                </a:lnTo>
                <a:lnTo>
                  <a:pt x="49189" y="20860"/>
                </a:lnTo>
                <a:lnTo>
                  <a:pt x="49189" y="20790"/>
                </a:lnTo>
                <a:lnTo>
                  <a:pt x="49189" y="20755"/>
                </a:lnTo>
                <a:lnTo>
                  <a:pt x="49154" y="20720"/>
                </a:lnTo>
                <a:lnTo>
                  <a:pt x="49154" y="20650"/>
                </a:lnTo>
                <a:lnTo>
                  <a:pt x="49119" y="20580"/>
                </a:lnTo>
                <a:lnTo>
                  <a:pt x="49084" y="20510"/>
                </a:lnTo>
                <a:lnTo>
                  <a:pt x="49013" y="20405"/>
                </a:lnTo>
                <a:lnTo>
                  <a:pt x="48978" y="20370"/>
                </a:lnTo>
                <a:lnTo>
                  <a:pt x="48908" y="20229"/>
                </a:lnTo>
                <a:lnTo>
                  <a:pt x="48908" y="20159"/>
                </a:lnTo>
                <a:lnTo>
                  <a:pt x="48803" y="20019"/>
                </a:lnTo>
                <a:lnTo>
                  <a:pt x="48803" y="19949"/>
                </a:lnTo>
                <a:lnTo>
                  <a:pt x="48698" y="19774"/>
                </a:lnTo>
                <a:lnTo>
                  <a:pt x="48277" y="19002"/>
                </a:lnTo>
                <a:lnTo>
                  <a:pt x="47681" y="17986"/>
                </a:lnTo>
                <a:lnTo>
                  <a:pt x="47471" y="17635"/>
                </a:lnTo>
                <a:lnTo>
                  <a:pt x="47471" y="17600"/>
                </a:lnTo>
                <a:lnTo>
                  <a:pt x="47261" y="17249"/>
                </a:lnTo>
                <a:lnTo>
                  <a:pt x="47261" y="17214"/>
                </a:lnTo>
                <a:lnTo>
                  <a:pt x="47015" y="16829"/>
                </a:lnTo>
                <a:lnTo>
                  <a:pt x="46349" y="15812"/>
                </a:lnTo>
                <a:lnTo>
                  <a:pt x="44736" y="13533"/>
                </a:lnTo>
                <a:lnTo>
                  <a:pt x="42703" y="11079"/>
                </a:lnTo>
                <a:lnTo>
                  <a:pt x="40284" y="8590"/>
                </a:lnTo>
                <a:lnTo>
                  <a:pt x="37479" y="6171"/>
                </a:lnTo>
                <a:lnTo>
                  <a:pt x="34254" y="3927"/>
                </a:lnTo>
                <a:lnTo>
                  <a:pt x="30643" y="2034"/>
                </a:lnTo>
                <a:lnTo>
                  <a:pt x="26576" y="526"/>
                </a:lnTo>
                <a:lnTo>
                  <a:pt x="24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txBox="1"/>
          <p:nvPr/>
        </p:nvSpPr>
        <p:spPr>
          <a:xfrm>
            <a:off x="6817500" y="2013150"/>
            <a:ext cx="25479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Các hàm tích hợp trong Hive</a:t>
            </a:r>
            <a:endParaRPr sz="1600" b="1">
              <a:latin typeface="Fira Sans Extra Condensed"/>
              <a:ea typeface="Fira Sans Extra Condensed"/>
              <a:cs typeface="Fira Sans Extra Condensed"/>
              <a:sym typeface="Fira Sans Extra Condensed"/>
            </a:endParaRPr>
          </a:p>
        </p:txBody>
      </p:sp>
      <p:sp>
        <p:nvSpPr>
          <p:cNvPr id="493" name="Google Shape;493;p45"/>
          <p:cNvSpPr txBox="1"/>
          <p:nvPr/>
        </p:nvSpPr>
        <p:spPr>
          <a:xfrm>
            <a:off x="4705350" y="1403550"/>
            <a:ext cx="1980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Drop Table</a:t>
            </a:r>
            <a:endParaRPr sz="1600" b="1">
              <a:latin typeface="Fira Sans Extra Condensed"/>
              <a:ea typeface="Fira Sans Extra Condensed"/>
              <a:cs typeface="Fira Sans Extra Condensed"/>
              <a:sym typeface="Fira Sans Extra Condensed"/>
            </a:endParaRPr>
          </a:p>
        </p:txBody>
      </p:sp>
      <p:sp>
        <p:nvSpPr>
          <p:cNvPr id="494" name="Google Shape;494;p45"/>
          <p:cNvSpPr txBox="1"/>
          <p:nvPr/>
        </p:nvSpPr>
        <p:spPr>
          <a:xfrm>
            <a:off x="4705350" y="3873175"/>
            <a:ext cx="1980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Các toán tử tích hợp</a:t>
            </a:r>
            <a:endParaRPr sz="1600" b="1">
              <a:latin typeface="Fira Sans Extra Condensed"/>
              <a:ea typeface="Fira Sans Extra Condensed"/>
              <a:cs typeface="Fira Sans Extra Condensed"/>
              <a:sym typeface="Fira Sans Extra Condensed"/>
            </a:endParaRPr>
          </a:p>
        </p:txBody>
      </p:sp>
      <p:sp>
        <p:nvSpPr>
          <p:cNvPr id="495" name="Google Shape;495;p45"/>
          <p:cNvSpPr txBox="1"/>
          <p:nvPr/>
        </p:nvSpPr>
        <p:spPr>
          <a:xfrm>
            <a:off x="6817500" y="2300250"/>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Fira Sans"/>
                <a:ea typeface="Fira Sans"/>
                <a:cs typeface="Fira Sans"/>
                <a:sym typeface="Fira Sans"/>
              </a:rPr>
              <a:t>Earth is the planet where we live on</a:t>
            </a:r>
            <a:endParaRPr sz="1200">
              <a:latin typeface="Fira Sans"/>
              <a:ea typeface="Fira Sans"/>
              <a:cs typeface="Fira Sans"/>
              <a:sym typeface="Fira Sans"/>
            </a:endParaRPr>
          </a:p>
        </p:txBody>
      </p:sp>
      <p:sp>
        <p:nvSpPr>
          <p:cNvPr id="496" name="Google Shape;496;p45"/>
          <p:cNvSpPr txBox="1"/>
          <p:nvPr/>
        </p:nvSpPr>
        <p:spPr>
          <a:xfrm>
            <a:off x="4705350" y="1690638"/>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Fira Sans"/>
                <a:ea typeface="Fira Sans"/>
                <a:cs typeface="Fira Sans"/>
                <a:sym typeface="Fira Sans"/>
              </a:rPr>
              <a:t>Jupiter is the biggest planet of them all</a:t>
            </a:r>
            <a:endParaRPr sz="1200">
              <a:solidFill>
                <a:srgbClr val="000000"/>
              </a:solidFill>
              <a:latin typeface="Fira Sans"/>
              <a:ea typeface="Fira Sans"/>
              <a:cs typeface="Fira Sans"/>
              <a:sym typeface="Fira Sans"/>
            </a:endParaRPr>
          </a:p>
        </p:txBody>
      </p:sp>
      <p:sp>
        <p:nvSpPr>
          <p:cNvPr id="497" name="Google Shape;497;p45"/>
          <p:cNvSpPr txBox="1"/>
          <p:nvPr/>
        </p:nvSpPr>
        <p:spPr>
          <a:xfrm>
            <a:off x="4705350" y="4160275"/>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Despite being red, Mars is a cold place</a:t>
            </a:r>
            <a:endParaRPr sz="1200">
              <a:latin typeface="Fira Sans"/>
              <a:ea typeface="Fira Sans"/>
              <a:cs typeface="Fira Sans"/>
              <a:sym typeface="Fira Sans"/>
            </a:endParaRPr>
          </a:p>
        </p:txBody>
      </p:sp>
      <p:sp>
        <p:nvSpPr>
          <p:cNvPr id="498" name="Google Shape;498;p45"/>
          <p:cNvSpPr txBox="1"/>
          <p:nvPr/>
        </p:nvSpPr>
        <p:spPr>
          <a:xfrm>
            <a:off x="6817500" y="3247975"/>
            <a:ext cx="21621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View và Indexes</a:t>
            </a:r>
            <a:endParaRPr sz="1600" b="1">
              <a:latin typeface="Fira Sans Extra Condensed"/>
              <a:ea typeface="Fira Sans Extra Condensed"/>
              <a:cs typeface="Fira Sans Extra Condensed"/>
              <a:sym typeface="Fira Sans Extra Condensed"/>
            </a:endParaRPr>
          </a:p>
        </p:txBody>
      </p:sp>
      <p:sp>
        <p:nvSpPr>
          <p:cNvPr id="499" name="Google Shape;499;p45"/>
          <p:cNvSpPr txBox="1"/>
          <p:nvPr/>
        </p:nvSpPr>
        <p:spPr>
          <a:xfrm>
            <a:off x="4705350" y="2638375"/>
            <a:ext cx="21621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Phân vùng (Partitioning)</a:t>
            </a:r>
            <a:endParaRPr sz="1600" b="1">
              <a:latin typeface="Fira Sans Extra Condensed"/>
              <a:ea typeface="Fira Sans Extra Condensed"/>
              <a:cs typeface="Fira Sans Extra Condensed"/>
              <a:sym typeface="Fira Sans Extra Condensed"/>
            </a:endParaRPr>
          </a:p>
        </p:txBody>
      </p:sp>
      <p:sp>
        <p:nvSpPr>
          <p:cNvPr id="500" name="Google Shape;500;p45"/>
          <p:cNvSpPr txBox="1"/>
          <p:nvPr/>
        </p:nvSpPr>
        <p:spPr>
          <a:xfrm>
            <a:off x="6817500" y="3535063"/>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0000"/>
                </a:solidFill>
                <a:latin typeface="Fira Sans"/>
                <a:ea typeface="Fira Sans"/>
                <a:cs typeface="Fira Sans"/>
                <a:sym typeface="Fira Sans"/>
              </a:rPr>
              <a:t>Mercury is the closest planet to the Sun</a:t>
            </a:r>
            <a:endParaRPr sz="1200">
              <a:latin typeface="Fira Sans"/>
              <a:ea typeface="Fira Sans"/>
              <a:cs typeface="Fira Sans"/>
              <a:sym typeface="Fira Sans"/>
            </a:endParaRPr>
          </a:p>
        </p:txBody>
      </p:sp>
      <p:sp>
        <p:nvSpPr>
          <p:cNvPr id="501" name="Google Shape;501;p45"/>
          <p:cNvSpPr txBox="1"/>
          <p:nvPr/>
        </p:nvSpPr>
        <p:spPr>
          <a:xfrm>
            <a:off x="4705350" y="2925463"/>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000000"/>
                </a:solidFill>
                <a:latin typeface="Fira Sans"/>
                <a:ea typeface="Fira Sans"/>
                <a:cs typeface="Fira Sans"/>
                <a:sym typeface="Fira Sans"/>
              </a:rPr>
              <a:t>Venus is the second planet from the Sun</a:t>
            </a:r>
            <a:endParaRPr sz="1200">
              <a:solidFill>
                <a:srgbClr val="000000"/>
              </a:solidFill>
              <a:latin typeface="Fira Sans"/>
              <a:ea typeface="Fira Sans"/>
              <a:cs typeface="Fira Sans"/>
              <a:sym typeface="Fira Sans"/>
            </a:endParaRPr>
          </a:p>
        </p:txBody>
      </p:sp>
      <p:cxnSp>
        <p:nvCxnSpPr>
          <p:cNvPr id="502" name="Google Shape;502;p45"/>
          <p:cNvCxnSpPr/>
          <p:nvPr/>
        </p:nvCxnSpPr>
        <p:spPr>
          <a:xfrm>
            <a:off x="4647075" y="3607550"/>
            <a:ext cx="0" cy="1057200"/>
          </a:xfrm>
          <a:prstGeom prst="straightConnector1">
            <a:avLst/>
          </a:prstGeom>
          <a:noFill/>
          <a:ln w="38100" cap="flat" cmpd="sng">
            <a:solidFill>
              <a:schemeClr val="accent6"/>
            </a:solidFill>
            <a:prstDash val="solid"/>
            <a:round/>
            <a:headEnd type="none" w="med" len="med"/>
            <a:tailEnd type="none" w="med" len="med"/>
          </a:ln>
        </p:spPr>
      </p:cxnSp>
      <p:sp>
        <p:nvSpPr>
          <p:cNvPr id="503" name="Google Shape;503;p45"/>
          <p:cNvSpPr/>
          <p:nvPr/>
        </p:nvSpPr>
        <p:spPr>
          <a:xfrm>
            <a:off x="1189594" y="3223057"/>
            <a:ext cx="402462" cy="40281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45"/>
          <p:cNvGrpSpPr/>
          <p:nvPr/>
        </p:nvGrpSpPr>
        <p:grpSpPr>
          <a:xfrm>
            <a:off x="2826039" y="1779445"/>
            <a:ext cx="394455" cy="394201"/>
            <a:chOff x="-61351725" y="3372400"/>
            <a:chExt cx="310350" cy="310150"/>
          </a:xfrm>
        </p:grpSpPr>
        <p:sp>
          <p:nvSpPr>
            <p:cNvPr id="505" name="Google Shape;505;p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45"/>
          <p:cNvSpPr txBox="1"/>
          <p:nvPr/>
        </p:nvSpPr>
        <p:spPr>
          <a:xfrm>
            <a:off x="1991675" y="2781588"/>
            <a:ext cx="9150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Fira Sans Extra Condensed"/>
              <a:ea typeface="Fira Sans Extra Condensed"/>
              <a:cs typeface="Fira Sans Extra Condensed"/>
              <a:sym typeface="Fira Sans Extra Condensed"/>
            </a:endParaRPr>
          </a:p>
        </p:txBody>
      </p:sp>
      <p:sp>
        <p:nvSpPr>
          <p:cNvPr id="509" name="Google Shape;509;p45"/>
          <p:cNvSpPr txBox="1"/>
          <p:nvPr/>
        </p:nvSpPr>
        <p:spPr>
          <a:xfrm>
            <a:off x="4705350" y="11246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06</a:t>
            </a:r>
            <a:endParaRPr sz="1800" b="1">
              <a:solidFill>
                <a:schemeClr val="dk1"/>
              </a:solidFill>
              <a:latin typeface="Fira Sans"/>
              <a:ea typeface="Fira Sans"/>
              <a:cs typeface="Fira Sans"/>
              <a:sym typeface="Fira Sans"/>
            </a:endParaRPr>
          </a:p>
        </p:txBody>
      </p:sp>
      <p:sp>
        <p:nvSpPr>
          <p:cNvPr id="510" name="Google Shape;510;p45"/>
          <p:cNvSpPr txBox="1"/>
          <p:nvPr/>
        </p:nvSpPr>
        <p:spPr>
          <a:xfrm>
            <a:off x="4705350" y="23594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07</a:t>
            </a:r>
            <a:endParaRPr sz="1800" b="1">
              <a:solidFill>
                <a:schemeClr val="dk1"/>
              </a:solidFill>
              <a:latin typeface="Fira Sans"/>
              <a:ea typeface="Fira Sans"/>
              <a:cs typeface="Fira Sans"/>
              <a:sym typeface="Fira Sans"/>
            </a:endParaRPr>
          </a:p>
        </p:txBody>
      </p:sp>
      <p:sp>
        <p:nvSpPr>
          <p:cNvPr id="511" name="Google Shape;511;p45"/>
          <p:cNvSpPr txBox="1"/>
          <p:nvPr/>
        </p:nvSpPr>
        <p:spPr>
          <a:xfrm>
            <a:off x="4705350" y="3594288"/>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08</a:t>
            </a:r>
            <a:endParaRPr sz="1800" b="1">
              <a:solidFill>
                <a:schemeClr val="dk1"/>
              </a:solidFill>
              <a:latin typeface="Fira Sans"/>
              <a:ea typeface="Fira Sans"/>
              <a:cs typeface="Fira Sans"/>
              <a:sym typeface="Fira Sans"/>
            </a:endParaRPr>
          </a:p>
        </p:txBody>
      </p:sp>
      <p:sp>
        <p:nvSpPr>
          <p:cNvPr id="512" name="Google Shape;512;p45"/>
          <p:cNvSpPr txBox="1"/>
          <p:nvPr/>
        </p:nvSpPr>
        <p:spPr>
          <a:xfrm>
            <a:off x="6819000" y="17342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09</a:t>
            </a:r>
            <a:endParaRPr sz="1800" b="1">
              <a:solidFill>
                <a:schemeClr val="dk1"/>
              </a:solidFill>
              <a:latin typeface="Fira Sans"/>
              <a:ea typeface="Fira Sans"/>
              <a:cs typeface="Fira Sans"/>
              <a:sym typeface="Fira Sans"/>
            </a:endParaRPr>
          </a:p>
        </p:txBody>
      </p:sp>
      <p:sp>
        <p:nvSpPr>
          <p:cNvPr id="513" name="Google Shape;513;p45"/>
          <p:cNvSpPr txBox="1"/>
          <p:nvPr/>
        </p:nvSpPr>
        <p:spPr>
          <a:xfrm>
            <a:off x="6819000" y="29690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10</a:t>
            </a:r>
            <a:endParaRPr sz="1800" b="1">
              <a:solidFill>
                <a:schemeClr val="dk1"/>
              </a:solidFill>
              <a:latin typeface="Fira Sans"/>
              <a:ea typeface="Fira Sans"/>
              <a:cs typeface="Fira Sans"/>
              <a:sym typeface="Fira Sans"/>
            </a:endParaRPr>
          </a:p>
        </p:txBody>
      </p:sp>
      <p:cxnSp>
        <p:nvCxnSpPr>
          <p:cNvPr id="514" name="Google Shape;514;p45"/>
          <p:cNvCxnSpPr/>
          <p:nvPr/>
        </p:nvCxnSpPr>
        <p:spPr>
          <a:xfrm>
            <a:off x="4647075" y="2380500"/>
            <a:ext cx="0" cy="1057200"/>
          </a:xfrm>
          <a:prstGeom prst="straightConnector1">
            <a:avLst/>
          </a:prstGeom>
          <a:noFill/>
          <a:ln w="38100" cap="flat" cmpd="sng">
            <a:solidFill>
              <a:schemeClr val="accent2"/>
            </a:solidFill>
            <a:prstDash val="solid"/>
            <a:round/>
            <a:headEnd type="none" w="med" len="med"/>
            <a:tailEnd type="none" w="med" len="med"/>
          </a:ln>
        </p:spPr>
      </p:cxnSp>
      <p:cxnSp>
        <p:nvCxnSpPr>
          <p:cNvPr id="515" name="Google Shape;515;p45"/>
          <p:cNvCxnSpPr/>
          <p:nvPr/>
        </p:nvCxnSpPr>
        <p:spPr>
          <a:xfrm>
            <a:off x="4647075" y="1153450"/>
            <a:ext cx="0" cy="1057200"/>
          </a:xfrm>
          <a:prstGeom prst="straightConnector1">
            <a:avLst/>
          </a:prstGeom>
          <a:noFill/>
          <a:ln w="38100" cap="flat" cmpd="sng">
            <a:solidFill>
              <a:schemeClr val="accent1"/>
            </a:solidFill>
            <a:prstDash val="solid"/>
            <a:round/>
            <a:headEnd type="none" w="med" len="med"/>
            <a:tailEnd type="none" w="med" len="med"/>
          </a:ln>
        </p:spPr>
      </p:cxnSp>
      <p:cxnSp>
        <p:nvCxnSpPr>
          <p:cNvPr id="516" name="Google Shape;516;p45"/>
          <p:cNvCxnSpPr/>
          <p:nvPr/>
        </p:nvCxnSpPr>
        <p:spPr>
          <a:xfrm>
            <a:off x="6757925" y="2990100"/>
            <a:ext cx="0" cy="1057200"/>
          </a:xfrm>
          <a:prstGeom prst="straightConnector1">
            <a:avLst/>
          </a:prstGeom>
          <a:noFill/>
          <a:ln w="38100" cap="flat" cmpd="sng">
            <a:solidFill>
              <a:schemeClr val="accent4"/>
            </a:solidFill>
            <a:prstDash val="solid"/>
            <a:round/>
            <a:headEnd type="none" w="med" len="med"/>
            <a:tailEnd type="none" w="med" len="med"/>
          </a:ln>
        </p:spPr>
      </p:cxnSp>
      <p:cxnSp>
        <p:nvCxnSpPr>
          <p:cNvPr id="517" name="Google Shape;517;p45"/>
          <p:cNvCxnSpPr/>
          <p:nvPr/>
        </p:nvCxnSpPr>
        <p:spPr>
          <a:xfrm>
            <a:off x="6757925" y="1763050"/>
            <a:ext cx="0" cy="1057200"/>
          </a:xfrm>
          <a:prstGeom prst="straightConnector1">
            <a:avLst/>
          </a:prstGeom>
          <a:noFill/>
          <a:ln w="38100" cap="flat" cmpd="sng">
            <a:solidFill>
              <a:schemeClr val="accent5"/>
            </a:solidFill>
            <a:prstDash val="solid"/>
            <a:round/>
            <a:headEnd type="none" w="med" len="med"/>
            <a:tailEnd type="none" w="med" len="med"/>
          </a:ln>
        </p:spPr>
      </p:cxnSp>
      <p:grpSp>
        <p:nvGrpSpPr>
          <p:cNvPr id="518" name="Google Shape;518;p45"/>
          <p:cNvGrpSpPr/>
          <p:nvPr/>
        </p:nvGrpSpPr>
        <p:grpSpPr>
          <a:xfrm>
            <a:off x="3412367" y="3144170"/>
            <a:ext cx="339253" cy="339253"/>
            <a:chOff x="3271200" y="1435075"/>
            <a:chExt cx="481825" cy="481825"/>
          </a:xfrm>
        </p:grpSpPr>
        <p:sp>
          <p:nvSpPr>
            <p:cNvPr id="519" name="Google Shape;519;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 name="Google Shape;520;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 name="Google Shape;521;p45"/>
          <p:cNvGrpSpPr/>
          <p:nvPr/>
        </p:nvGrpSpPr>
        <p:grpSpPr>
          <a:xfrm>
            <a:off x="2272697" y="3907836"/>
            <a:ext cx="350079" cy="350079"/>
            <a:chOff x="3497300" y="3227275"/>
            <a:chExt cx="296175" cy="296175"/>
          </a:xfrm>
        </p:grpSpPr>
        <p:sp>
          <p:nvSpPr>
            <p:cNvPr id="522" name="Google Shape;522;p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45"/>
          <p:cNvGrpSpPr/>
          <p:nvPr/>
        </p:nvGrpSpPr>
        <p:grpSpPr>
          <a:xfrm>
            <a:off x="1490378" y="1934914"/>
            <a:ext cx="351786" cy="326274"/>
            <a:chOff x="-62511900" y="4129100"/>
            <a:chExt cx="304050" cy="282000"/>
          </a:xfrm>
        </p:grpSpPr>
        <p:sp>
          <p:nvSpPr>
            <p:cNvPr id="531" name="Google Shape;531;p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457200" lvl="0" indent="-419100" algn="ctr" rtl="0">
              <a:spcBef>
                <a:spcPts val="0"/>
              </a:spcBef>
              <a:spcAft>
                <a:spcPts val="0"/>
              </a:spcAft>
              <a:buClr>
                <a:schemeClr val="dk1"/>
              </a:buClr>
              <a:buSzPts val="3000"/>
              <a:buAutoNum type="arabicPeriod"/>
            </a:pPr>
            <a:r>
              <a:rPr lang="en">
                <a:solidFill>
                  <a:schemeClr val="dk1"/>
                </a:solidFill>
              </a:rPr>
              <a:t>Các loại dữ liệu</a:t>
            </a:r>
            <a:endParaRPr/>
          </a:p>
        </p:txBody>
      </p:sp>
      <p:sp>
        <p:nvSpPr>
          <p:cNvPr id="541" name="Google Shape;541;p46"/>
          <p:cNvSpPr/>
          <p:nvPr/>
        </p:nvSpPr>
        <p:spPr>
          <a:xfrm rot="2700000">
            <a:off x="4255316" y="1651581"/>
            <a:ext cx="1986564" cy="1044218"/>
          </a:xfrm>
          <a:custGeom>
            <a:avLst/>
            <a:gdLst/>
            <a:ahLst/>
            <a:cxnLst/>
            <a:rect l="l" t="t" r="r" b="b"/>
            <a:pathLst>
              <a:path w="68623" h="36071" extrusionOk="0">
                <a:moveTo>
                  <a:pt x="31253" y="0"/>
                </a:moveTo>
                <a:lnTo>
                  <a:pt x="29075" y="42"/>
                </a:lnTo>
                <a:lnTo>
                  <a:pt x="24844" y="419"/>
                </a:lnTo>
                <a:lnTo>
                  <a:pt x="20654" y="1173"/>
                </a:lnTo>
                <a:lnTo>
                  <a:pt x="16591" y="2262"/>
                </a:lnTo>
                <a:lnTo>
                  <a:pt x="12611" y="3728"/>
                </a:lnTo>
                <a:lnTo>
                  <a:pt x="8757" y="5572"/>
                </a:lnTo>
                <a:lnTo>
                  <a:pt x="5112" y="7708"/>
                </a:lnTo>
                <a:lnTo>
                  <a:pt x="1635" y="10180"/>
                </a:lnTo>
                <a:lnTo>
                  <a:pt x="1" y="11563"/>
                </a:lnTo>
                <a:lnTo>
                  <a:pt x="16968" y="16129"/>
                </a:lnTo>
                <a:lnTo>
                  <a:pt x="20068" y="27440"/>
                </a:lnTo>
                <a:lnTo>
                  <a:pt x="21073" y="26895"/>
                </a:lnTo>
                <a:lnTo>
                  <a:pt x="23210" y="26016"/>
                </a:lnTo>
                <a:lnTo>
                  <a:pt x="25388" y="25304"/>
                </a:lnTo>
                <a:lnTo>
                  <a:pt x="27609" y="24843"/>
                </a:lnTo>
                <a:lnTo>
                  <a:pt x="29829" y="24633"/>
                </a:lnTo>
                <a:lnTo>
                  <a:pt x="32049" y="24591"/>
                </a:lnTo>
                <a:lnTo>
                  <a:pt x="34228" y="24759"/>
                </a:lnTo>
                <a:lnTo>
                  <a:pt x="36406" y="25178"/>
                </a:lnTo>
                <a:lnTo>
                  <a:pt x="38543" y="25722"/>
                </a:lnTo>
                <a:lnTo>
                  <a:pt x="40595" y="26518"/>
                </a:lnTo>
                <a:lnTo>
                  <a:pt x="42564" y="27482"/>
                </a:lnTo>
                <a:lnTo>
                  <a:pt x="44450" y="28655"/>
                </a:lnTo>
                <a:lnTo>
                  <a:pt x="46251" y="29996"/>
                </a:lnTo>
                <a:lnTo>
                  <a:pt x="47885" y="31504"/>
                </a:lnTo>
                <a:lnTo>
                  <a:pt x="49435" y="33221"/>
                </a:lnTo>
                <a:lnTo>
                  <a:pt x="50776" y="35065"/>
                </a:lnTo>
                <a:lnTo>
                  <a:pt x="51404" y="36070"/>
                </a:lnTo>
                <a:lnTo>
                  <a:pt x="64726" y="32509"/>
                </a:lnTo>
                <a:lnTo>
                  <a:pt x="68622" y="17888"/>
                </a:lnTo>
                <a:lnTo>
                  <a:pt x="66904" y="15794"/>
                </a:lnTo>
                <a:lnTo>
                  <a:pt x="63050" y="12023"/>
                </a:lnTo>
                <a:lnTo>
                  <a:pt x="58861" y="8714"/>
                </a:lnTo>
                <a:lnTo>
                  <a:pt x="54336" y="5907"/>
                </a:lnTo>
                <a:lnTo>
                  <a:pt x="49561" y="3603"/>
                </a:lnTo>
                <a:lnTo>
                  <a:pt x="44533" y="1843"/>
                </a:lnTo>
                <a:lnTo>
                  <a:pt x="39297" y="670"/>
                </a:lnTo>
                <a:lnTo>
                  <a:pt x="33976" y="42"/>
                </a:lnTo>
                <a:lnTo>
                  <a:pt x="312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6"/>
          <p:cNvSpPr/>
          <p:nvPr/>
        </p:nvSpPr>
        <p:spPr>
          <a:xfrm rot="2700000">
            <a:off x="4632135" y="2541054"/>
            <a:ext cx="994483" cy="1774310"/>
          </a:xfrm>
          <a:custGeom>
            <a:avLst/>
            <a:gdLst/>
            <a:ahLst/>
            <a:cxnLst/>
            <a:rect l="l" t="t" r="r" b="b"/>
            <a:pathLst>
              <a:path w="34353" h="61291" extrusionOk="0">
                <a:moveTo>
                  <a:pt x="26016" y="1"/>
                </a:moveTo>
                <a:lnTo>
                  <a:pt x="22288" y="13993"/>
                </a:lnTo>
                <a:lnTo>
                  <a:pt x="7918" y="17847"/>
                </a:lnTo>
                <a:lnTo>
                  <a:pt x="8672" y="19732"/>
                </a:lnTo>
                <a:lnTo>
                  <a:pt x="9594" y="23670"/>
                </a:lnTo>
                <a:lnTo>
                  <a:pt x="9804" y="27608"/>
                </a:lnTo>
                <a:lnTo>
                  <a:pt x="9427" y="31462"/>
                </a:lnTo>
                <a:lnTo>
                  <a:pt x="8379" y="35233"/>
                </a:lnTo>
                <a:lnTo>
                  <a:pt x="6704" y="38794"/>
                </a:lnTo>
                <a:lnTo>
                  <a:pt x="4441" y="42020"/>
                </a:lnTo>
                <a:lnTo>
                  <a:pt x="1634" y="44868"/>
                </a:lnTo>
                <a:lnTo>
                  <a:pt x="1" y="46125"/>
                </a:lnTo>
                <a:lnTo>
                  <a:pt x="2807" y="56682"/>
                </a:lnTo>
                <a:lnTo>
                  <a:pt x="20026" y="61290"/>
                </a:lnTo>
                <a:lnTo>
                  <a:pt x="21576" y="59740"/>
                </a:lnTo>
                <a:lnTo>
                  <a:pt x="24341" y="56473"/>
                </a:lnTo>
                <a:lnTo>
                  <a:pt x="26770" y="52996"/>
                </a:lnTo>
                <a:lnTo>
                  <a:pt x="28907" y="49393"/>
                </a:lnTo>
                <a:lnTo>
                  <a:pt x="30666" y="45622"/>
                </a:lnTo>
                <a:lnTo>
                  <a:pt x="32091" y="41768"/>
                </a:lnTo>
                <a:lnTo>
                  <a:pt x="33180" y="37788"/>
                </a:lnTo>
                <a:lnTo>
                  <a:pt x="33934" y="33767"/>
                </a:lnTo>
                <a:lnTo>
                  <a:pt x="34311" y="29661"/>
                </a:lnTo>
                <a:lnTo>
                  <a:pt x="34353" y="25556"/>
                </a:lnTo>
                <a:lnTo>
                  <a:pt x="34060" y="21492"/>
                </a:lnTo>
                <a:lnTo>
                  <a:pt x="33431" y="17386"/>
                </a:lnTo>
                <a:lnTo>
                  <a:pt x="32426" y="13365"/>
                </a:lnTo>
                <a:lnTo>
                  <a:pt x="31043" y="9427"/>
                </a:lnTo>
                <a:lnTo>
                  <a:pt x="29326" y="5572"/>
                </a:lnTo>
                <a:lnTo>
                  <a:pt x="27231" y="1802"/>
                </a:lnTo>
                <a:lnTo>
                  <a:pt x="26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6"/>
          <p:cNvSpPr/>
          <p:nvPr/>
        </p:nvSpPr>
        <p:spPr>
          <a:xfrm rot="2700000">
            <a:off x="2937262" y="2782110"/>
            <a:ext cx="1934398" cy="1027254"/>
          </a:xfrm>
          <a:custGeom>
            <a:avLst/>
            <a:gdLst/>
            <a:ahLst/>
            <a:cxnLst/>
            <a:rect l="l" t="t" r="r" b="b"/>
            <a:pathLst>
              <a:path w="66821" h="35485" extrusionOk="0">
                <a:moveTo>
                  <a:pt x="16004" y="1"/>
                </a:moveTo>
                <a:lnTo>
                  <a:pt x="4357" y="3101"/>
                </a:lnTo>
                <a:lnTo>
                  <a:pt x="1" y="19481"/>
                </a:lnTo>
                <a:lnTo>
                  <a:pt x="1634" y="21241"/>
                </a:lnTo>
                <a:lnTo>
                  <a:pt x="5153" y="24466"/>
                </a:lnTo>
                <a:lnTo>
                  <a:pt x="8924" y="27315"/>
                </a:lnTo>
                <a:lnTo>
                  <a:pt x="12904" y="29703"/>
                </a:lnTo>
                <a:lnTo>
                  <a:pt x="17051" y="31714"/>
                </a:lnTo>
                <a:lnTo>
                  <a:pt x="21324" y="33264"/>
                </a:lnTo>
                <a:lnTo>
                  <a:pt x="25723" y="34437"/>
                </a:lnTo>
                <a:lnTo>
                  <a:pt x="30206" y="35191"/>
                </a:lnTo>
                <a:lnTo>
                  <a:pt x="34730" y="35484"/>
                </a:lnTo>
                <a:lnTo>
                  <a:pt x="39296" y="35359"/>
                </a:lnTo>
                <a:lnTo>
                  <a:pt x="43779" y="34814"/>
                </a:lnTo>
                <a:lnTo>
                  <a:pt x="48261" y="33850"/>
                </a:lnTo>
                <a:lnTo>
                  <a:pt x="52660" y="32426"/>
                </a:lnTo>
                <a:lnTo>
                  <a:pt x="56891" y="30583"/>
                </a:lnTo>
                <a:lnTo>
                  <a:pt x="61039" y="28321"/>
                </a:lnTo>
                <a:lnTo>
                  <a:pt x="64977" y="25598"/>
                </a:lnTo>
                <a:lnTo>
                  <a:pt x="66820" y="24047"/>
                </a:lnTo>
                <a:lnTo>
                  <a:pt x="49812" y="19481"/>
                </a:lnTo>
                <a:lnTo>
                  <a:pt x="46753" y="8170"/>
                </a:lnTo>
                <a:lnTo>
                  <a:pt x="45748" y="8673"/>
                </a:lnTo>
                <a:lnTo>
                  <a:pt x="43653" y="9552"/>
                </a:lnTo>
                <a:lnTo>
                  <a:pt x="41517" y="10181"/>
                </a:lnTo>
                <a:lnTo>
                  <a:pt x="39380" y="10642"/>
                </a:lnTo>
                <a:lnTo>
                  <a:pt x="37244" y="10851"/>
                </a:lnTo>
                <a:lnTo>
                  <a:pt x="35065" y="10893"/>
                </a:lnTo>
                <a:lnTo>
                  <a:pt x="31839" y="10600"/>
                </a:lnTo>
                <a:lnTo>
                  <a:pt x="27734" y="9511"/>
                </a:lnTo>
                <a:lnTo>
                  <a:pt x="24801" y="8170"/>
                </a:lnTo>
                <a:lnTo>
                  <a:pt x="22916" y="7081"/>
                </a:lnTo>
                <a:lnTo>
                  <a:pt x="21157" y="5782"/>
                </a:lnTo>
                <a:lnTo>
                  <a:pt x="19523" y="4358"/>
                </a:lnTo>
                <a:lnTo>
                  <a:pt x="17973" y="2724"/>
                </a:lnTo>
                <a:lnTo>
                  <a:pt x="16590" y="964"/>
                </a:lnTo>
                <a:lnTo>
                  <a:pt x="160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rot="2700000">
            <a:off x="3494668" y="1125965"/>
            <a:ext cx="988433" cy="1831311"/>
          </a:xfrm>
          <a:custGeom>
            <a:avLst/>
            <a:gdLst/>
            <a:ahLst/>
            <a:cxnLst/>
            <a:rect l="l" t="t" r="r" b="b"/>
            <a:pathLst>
              <a:path w="34144" h="63260" extrusionOk="0">
                <a:moveTo>
                  <a:pt x="14161" y="0"/>
                </a:moveTo>
                <a:lnTo>
                  <a:pt x="12611" y="1634"/>
                </a:lnTo>
                <a:lnTo>
                  <a:pt x="9762" y="5028"/>
                </a:lnTo>
                <a:lnTo>
                  <a:pt x="7248" y="8630"/>
                </a:lnTo>
                <a:lnTo>
                  <a:pt x="5112" y="12401"/>
                </a:lnTo>
                <a:lnTo>
                  <a:pt x="3352" y="16339"/>
                </a:lnTo>
                <a:lnTo>
                  <a:pt x="1970" y="20361"/>
                </a:lnTo>
                <a:lnTo>
                  <a:pt x="922" y="24508"/>
                </a:lnTo>
                <a:lnTo>
                  <a:pt x="294" y="28697"/>
                </a:lnTo>
                <a:lnTo>
                  <a:pt x="1" y="32929"/>
                </a:lnTo>
                <a:lnTo>
                  <a:pt x="84" y="37202"/>
                </a:lnTo>
                <a:lnTo>
                  <a:pt x="545" y="41433"/>
                </a:lnTo>
                <a:lnTo>
                  <a:pt x="1383" y="45622"/>
                </a:lnTo>
                <a:lnTo>
                  <a:pt x="2598" y="49728"/>
                </a:lnTo>
                <a:lnTo>
                  <a:pt x="4190" y="53749"/>
                </a:lnTo>
                <a:lnTo>
                  <a:pt x="6201" y="57687"/>
                </a:lnTo>
                <a:lnTo>
                  <a:pt x="8547" y="61458"/>
                </a:lnTo>
                <a:lnTo>
                  <a:pt x="9888" y="63259"/>
                </a:lnTo>
                <a:lnTo>
                  <a:pt x="14203" y="47256"/>
                </a:lnTo>
                <a:lnTo>
                  <a:pt x="26770" y="43905"/>
                </a:lnTo>
                <a:lnTo>
                  <a:pt x="26226" y="42732"/>
                </a:lnTo>
                <a:lnTo>
                  <a:pt x="25430" y="40344"/>
                </a:lnTo>
                <a:lnTo>
                  <a:pt x="24885" y="37872"/>
                </a:lnTo>
                <a:lnTo>
                  <a:pt x="24592" y="35316"/>
                </a:lnTo>
                <a:lnTo>
                  <a:pt x="24592" y="34060"/>
                </a:lnTo>
                <a:lnTo>
                  <a:pt x="24592" y="32677"/>
                </a:lnTo>
                <a:lnTo>
                  <a:pt x="24927" y="29912"/>
                </a:lnTo>
                <a:lnTo>
                  <a:pt x="25556" y="27231"/>
                </a:lnTo>
                <a:lnTo>
                  <a:pt x="26519" y="24676"/>
                </a:lnTo>
                <a:lnTo>
                  <a:pt x="27734" y="22246"/>
                </a:lnTo>
                <a:lnTo>
                  <a:pt x="29242" y="19984"/>
                </a:lnTo>
                <a:lnTo>
                  <a:pt x="31044" y="17889"/>
                </a:lnTo>
                <a:lnTo>
                  <a:pt x="33054" y="16004"/>
                </a:lnTo>
                <a:lnTo>
                  <a:pt x="34144" y="15166"/>
                </a:lnTo>
                <a:lnTo>
                  <a:pt x="31337" y="4609"/>
                </a:lnTo>
                <a:lnTo>
                  <a:pt x="14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txBox="1"/>
          <p:nvPr/>
        </p:nvSpPr>
        <p:spPr>
          <a:xfrm>
            <a:off x="685800" y="1600200"/>
            <a:ext cx="19578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Column types</a:t>
            </a:r>
            <a:endParaRPr sz="1600" b="1">
              <a:latin typeface="Fira Sans Extra Condensed"/>
              <a:ea typeface="Fira Sans Extra Condensed"/>
              <a:cs typeface="Fira Sans Extra Condensed"/>
              <a:sym typeface="Fira Sans Extra Condensed"/>
            </a:endParaRPr>
          </a:p>
        </p:txBody>
      </p:sp>
      <p:sp>
        <p:nvSpPr>
          <p:cNvPr id="546" name="Google Shape;546;p46"/>
          <p:cNvSpPr txBox="1"/>
          <p:nvPr/>
        </p:nvSpPr>
        <p:spPr>
          <a:xfrm>
            <a:off x="685800" y="3294000"/>
            <a:ext cx="19578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Literals</a:t>
            </a:r>
            <a:endParaRPr sz="1600" b="1">
              <a:latin typeface="Fira Sans Extra Condensed"/>
              <a:ea typeface="Fira Sans Extra Condensed"/>
              <a:cs typeface="Fira Sans Extra Condensed"/>
              <a:sym typeface="Fira Sans Extra Condensed"/>
            </a:endParaRPr>
          </a:p>
        </p:txBody>
      </p:sp>
      <p:sp>
        <p:nvSpPr>
          <p:cNvPr id="547" name="Google Shape;547;p46"/>
          <p:cNvSpPr txBox="1"/>
          <p:nvPr/>
        </p:nvSpPr>
        <p:spPr>
          <a:xfrm>
            <a:off x="6500400" y="1600200"/>
            <a:ext cx="19578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Null Values</a:t>
            </a:r>
            <a:endParaRPr sz="1600" b="1">
              <a:latin typeface="Fira Sans Extra Condensed"/>
              <a:ea typeface="Fira Sans Extra Condensed"/>
              <a:cs typeface="Fira Sans Extra Condensed"/>
              <a:sym typeface="Fira Sans Extra Condensed"/>
            </a:endParaRPr>
          </a:p>
        </p:txBody>
      </p:sp>
      <p:sp>
        <p:nvSpPr>
          <p:cNvPr id="548" name="Google Shape;548;p46"/>
          <p:cNvSpPr txBox="1"/>
          <p:nvPr/>
        </p:nvSpPr>
        <p:spPr>
          <a:xfrm>
            <a:off x="6500400" y="3294000"/>
            <a:ext cx="19578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Complex Types</a:t>
            </a:r>
            <a:endParaRPr sz="1600" b="1">
              <a:latin typeface="Fira Sans Extra Condensed"/>
              <a:ea typeface="Fira Sans Extra Condensed"/>
              <a:cs typeface="Fira Sans Extra Condensed"/>
              <a:sym typeface="Fira Sans Extra Condensed"/>
            </a:endParaRPr>
          </a:p>
        </p:txBody>
      </p:sp>
      <p:sp>
        <p:nvSpPr>
          <p:cNvPr id="549" name="Google Shape;549;p46"/>
          <p:cNvSpPr txBox="1"/>
          <p:nvPr/>
        </p:nvSpPr>
        <p:spPr>
          <a:xfrm>
            <a:off x="685800" y="1887300"/>
            <a:ext cx="20943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Được sử dụng để làm kiểu dữ liệu của những cột trong Hive</a:t>
            </a:r>
            <a:endParaRPr sz="1200">
              <a:latin typeface="Roboto"/>
              <a:ea typeface="Roboto"/>
              <a:cs typeface="Roboto"/>
              <a:sym typeface="Roboto"/>
            </a:endParaRPr>
          </a:p>
        </p:txBody>
      </p:sp>
      <p:sp>
        <p:nvSpPr>
          <p:cNvPr id="550" name="Google Shape;550;p46"/>
          <p:cNvSpPr txBox="1"/>
          <p:nvPr/>
        </p:nvSpPr>
        <p:spPr>
          <a:xfrm>
            <a:off x="7053750" y="1913350"/>
            <a:ext cx="19938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Các giá trị thiếu được biểu thị bằng giá trị đặc biệt Null.</a:t>
            </a:r>
            <a:endParaRPr sz="1200">
              <a:solidFill>
                <a:schemeClr val="dk1"/>
              </a:solidFill>
              <a:latin typeface="Roboto"/>
              <a:ea typeface="Roboto"/>
              <a:cs typeface="Roboto"/>
              <a:sym typeface="Roboto"/>
            </a:endParaRPr>
          </a:p>
        </p:txBody>
      </p:sp>
      <p:sp>
        <p:nvSpPr>
          <p:cNvPr id="551" name="Google Shape;551;p46"/>
          <p:cNvSpPr txBox="1"/>
          <p:nvPr/>
        </p:nvSpPr>
        <p:spPr>
          <a:xfrm>
            <a:off x="6464400" y="3581100"/>
            <a:ext cx="1993800"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Arrays-Maps-Structs</a:t>
            </a:r>
            <a:endParaRPr sz="1200">
              <a:solidFill>
                <a:schemeClr val="dk1"/>
              </a:solidFill>
              <a:latin typeface="Roboto"/>
              <a:ea typeface="Roboto"/>
              <a:cs typeface="Roboto"/>
              <a:sym typeface="Roboto"/>
            </a:endParaRPr>
          </a:p>
        </p:txBody>
      </p:sp>
      <p:sp>
        <p:nvSpPr>
          <p:cNvPr id="552" name="Google Shape;552;p46"/>
          <p:cNvSpPr txBox="1"/>
          <p:nvPr/>
        </p:nvSpPr>
        <p:spPr>
          <a:xfrm>
            <a:off x="3754550" y="1738100"/>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01</a:t>
            </a:r>
            <a:endParaRPr sz="2400" b="1">
              <a:solidFill>
                <a:schemeClr val="lt1"/>
              </a:solidFill>
              <a:latin typeface="Fira Sans"/>
              <a:ea typeface="Fira Sans"/>
              <a:cs typeface="Fira Sans"/>
              <a:sym typeface="Fira Sans"/>
            </a:endParaRPr>
          </a:p>
        </p:txBody>
      </p:sp>
      <p:sp>
        <p:nvSpPr>
          <p:cNvPr id="553" name="Google Shape;553;p46"/>
          <p:cNvSpPr txBox="1"/>
          <p:nvPr/>
        </p:nvSpPr>
        <p:spPr>
          <a:xfrm>
            <a:off x="5197675" y="2162200"/>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02</a:t>
            </a:r>
            <a:endParaRPr sz="2400" b="1">
              <a:solidFill>
                <a:schemeClr val="lt1"/>
              </a:solidFill>
              <a:latin typeface="Fira Sans"/>
              <a:ea typeface="Fira Sans"/>
              <a:cs typeface="Fira Sans"/>
              <a:sym typeface="Fira Sans"/>
            </a:endParaRPr>
          </a:p>
        </p:txBody>
      </p:sp>
      <p:grpSp>
        <p:nvGrpSpPr>
          <p:cNvPr id="554" name="Google Shape;554;p46"/>
          <p:cNvGrpSpPr/>
          <p:nvPr/>
        </p:nvGrpSpPr>
        <p:grpSpPr>
          <a:xfrm>
            <a:off x="7981470" y="1206115"/>
            <a:ext cx="370645" cy="368042"/>
            <a:chOff x="-63250675" y="3744075"/>
            <a:chExt cx="320350" cy="318100"/>
          </a:xfrm>
        </p:grpSpPr>
        <p:sp>
          <p:nvSpPr>
            <p:cNvPr id="555" name="Google Shape;555;p4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46"/>
          <p:cNvSpPr txBox="1"/>
          <p:nvPr/>
        </p:nvSpPr>
        <p:spPr>
          <a:xfrm>
            <a:off x="4821725" y="3454388"/>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sp>
        <p:nvSpPr>
          <p:cNvPr id="559" name="Google Shape;559;p46"/>
          <p:cNvSpPr txBox="1"/>
          <p:nvPr/>
        </p:nvSpPr>
        <p:spPr>
          <a:xfrm>
            <a:off x="3323300" y="3011075"/>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04</a:t>
            </a:r>
            <a:endParaRPr sz="2400" b="1">
              <a:solidFill>
                <a:schemeClr val="lt1"/>
              </a:solidFill>
              <a:latin typeface="Fira Sans"/>
              <a:ea typeface="Fira Sans"/>
              <a:cs typeface="Fira Sans"/>
              <a:sym typeface="Fira Sans"/>
            </a:endParaRPr>
          </a:p>
        </p:txBody>
      </p:sp>
      <p:sp>
        <p:nvSpPr>
          <p:cNvPr id="560" name="Google Shape;560;p46"/>
          <p:cNvSpPr txBox="1"/>
          <p:nvPr/>
        </p:nvSpPr>
        <p:spPr>
          <a:xfrm>
            <a:off x="685800" y="3581100"/>
            <a:ext cx="2094300" cy="57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Roboto"/>
                <a:ea typeface="Roboto"/>
                <a:cs typeface="Roboto"/>
                <a:sym typeface="Roboto"/>
              </a:rPr>
              <a:t>Là những số có dấu thập phân, được giả định là Double.</a:t>
            </a:r>
            <a:endParaRPr sz="1200">
              <a:solidFill>
                <a:schemeClr val="dk1"/>
              </a:solidFill>
              <a:latin typeface="Roboto"/>
              <a:ea typeface="Roboto"/>
              <a:cs typeface="Roboto"/>
              <a:sym typeface="Roboto"/>
            </a:endParaRPr>
          </a:p>
        </p:txBody>
      </p:sp>
      <p:grpSp>
        <p:nvGrpSpPr>
          <p:cNvPr id="561" name="Google Shape;561;p46"/>
          <p:cNvGrpSpPr/>
          <p:nvPr/>
        </p:nvGrpSpPr>
        <p:grpSpPr>
          <a:xfrm>
            <a:off x="773974" y="2971761"/>
            <a:ext cx="374926" cy="196826"/>
            <a:chOff x="2084325" y="363300"/>
            <a:chExt cx="484150" cy="254100"/>
          </a:xfrm>
        </p:grpSpPr>
        <p:sp>
          <p:nvSpPr>
            <p:cNvPr id="562" name="Google Shape;562;p4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 name="Google Shape;563;p4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 name="Google Shape;564;p46"/>
          <p:cNvGrpSpPr/>
          <p:nvPr/>
        </p:nvGrpSpPr>
        <p:grpSpPr>
          <a:xfrm>
            <a:off x="7983930" y="2887297"/>
            <a:ext cx="365753" cy="365753"/>
            <a:chOff x="3271200" y="4992125"/>
            <a:chExt cx="481825" cy="481825"/>
          </a:xfrm>
        </p:grpSpPr>
        <p:sp>
          <p:nvSpPr>
            <p:cNvPr id="565" name="Google Shape;565;p4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566;p4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 name="Google Shape;567;p4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 name="Google Shape;568;p46"/>
          <p:cNvGrpSpPr/>
          <p:nvPr/>
        </p:nvGrpSpPr>
        <p:grpSpPr>
          <a:xfrm>
            <a:off x="778557" y="1213360"/>
            <a:ext cx="365760" cy="353548"/>
            <a:chOff x="3270675" y="841800"/>
            <a:chExt cx="497700" cy="482725"/>
          </a:xfrm>
        </p:grpSpPr>
        <p:sp>
          <p:nvSpPr>
            <p:cNvPr id="569" name="Google Shape;569;p4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4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 name="Google Shape;571;p4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7"/>
          <p:cNvSpPr/>
          <p:nvPr/>
        </p:nvSpPr>
        <p:spPr>
          <a:xfrm>
            <a:off x="2613600" y="1372325"/>
            <a:ext cx="39168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Create Database Statement</a:t>
            </a:r>
            <a:endParaRPr sz="1600" b="1">
              <a:latin typeface="Fira Sans Extra Condensed"/>
              <a:ea typeface="Fira Sans Extra Condensed"/>
              <a:cs typeface="Fira Sans Extra Condensed"/>
              <a:sym typeface="Fira Sans Extra Condensed"/>
            </a:endParaRPr>
          </a:p>
        </p:txBody>
      </p:sp>
      <p:sp>
        <p:nvSpPr>
          <p:cNvPr id="579" name="Google Shape;579;p4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2. Tạo Database</a:t>
            </a:r>
            <a:endParaRPr>
              <a:solidFill>
                <a:schemeClr val="dk1"/>
              </a:solidFill>
            </a:endParaRPr>
          </a:p>
        </p:txBody>
      </p:sp>
      <p:sp>
        <p:nvSpPr>
          <p:cNvPr id="580" name="Google Shape;580;p47"/>
          <p:cNvSpPr txBox="1"/>
          <p:nvPr/>
        </p:nvSpPr>
        <p:spPr>
          <a:xfrm>
            <a:off x="2900400" y="1703775"/>
            <a:ext cx="3343200" cy="23358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 sz="1200">
                <a:latin typeface="Roboto"/>
                <a:ea typeface="Roboto"/>
                <a:cs typeface="Roboto"/>
                <a:sym typeface="Roboto"/>
              </a:rPr>
              <a:t>Create Database là một câu lệnh được sử dụng để tạo cơ sở dữ liệu trong Hive. Database trong Hive là một không gian tên hoặc một tập hợp các bảng. Cú pháp của câu lệnh này như sau:</a:t>
            </a:r>
            <a:endParaRPr sz="1200">
              <a:latin typeface="Roboto"/>
              <a:ea typeface="Roboto"/>
              <a:cs typeface="Roboto"/>
              <a:sym typeface="Roboto"/>
            </a:endParaRPr>
          </a:p>
        </p:txBody>
      </p:sp>
      <p:pic>
        <p:nvPicPr>
          <p:cNvPr id="581" name="Google Shape;581;p47"/>
          <p:cNvPicPr preferRelativeResize="0"/>
          <p:nvPr/>
        </p:nvPicPr>
        <p:blipFill>
          <a:blip r:embed="rId3">
            <a:alphaModFix/>
          </a:blip>
          <a:stretch>
            <a:fillRect/>
          </a:stretch>
        </p:blipFill>
        <p:spPr>
          <a:xfrm>
            <a:off x="2652450" y="3645400"/>
            <a:ext cx="3839076" cy="27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8"/>
          <p:cNvSpPr/>
          <p:nvPr/>
        </p:nvSpPr>
        <p:spPr>
          <a:xfrm>
            <a:off x="2613600" y="1372325"/>
            <a:ext cx="39168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Drop Database Statement</a:t>
            </a:r>
            <a:endParaRPr sz="1600" b="1">
              <a:latin typeface="Fira Sans Extra Condensed"/>
              <a:ea typeface="Fira Sans Extra Condensed"/>
              <a:cs typeface="Fira Sans Extra Condensed"/>
              <a:sym typeface="Fira Sans Extra Condensed"/>
            </a:endParaRPr>
          </a:p>
        </p:txBody>
      </p:sp>
      <p:sp>
        <p:nvSpPr>
          <p:cNvPr id="589" name="Google Shape;589;p4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3.	Xóa Database</a:t>
            </a:r>
            <a:endParaRPr>
              <a:solidFill>
                <a:schemeClr val="dk1"/>
              </a:solidFill>
            </a:endParaRPr>
          </a:p>
        </p:txBody>
      </p:sp>
      <p:sp>
        <p:nvSpPr>
          <p:cNvPr id="590" name="Google Shape;590;p48"/>
          <p:cNvSpPr txBox="1"/>
          <p:nvPr/>
        </p:nvSpPr>
        <p:spPr>
          <a:xfrm>
            <a:off x="2900400" y="1703775"/>
            <a:ext cx="3346800" cy="8679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 sz="1200">
                <a:latin typeface="Roboto"/>
                <a:ea typeface="Roboto"/>
                <a:cs typeface="Roboto"/>
                <a:sym typeface="Roboto"/>
              </a:rPr>
              <a:t>Drop Database là một câu lệnh loại bỏ tất cả các bảng và xóa cơ sở dữ liệu. Cú pháp của nó là như sau:</a:t>
            </a:r>
            <a:endParaRPr sz="1200">
              <a:latin typeface="Roboto"/>
              <a:ea typeface="Roboto"/>
              <a:cs typeface="Roboto"/>
              <a:sym typeface="Roboto"/>
            </a:endParaRPr>
          </a:p>
        </p:txBody>
      </p:sp>
      <p:pic>
        <p:nvPicPr>
          <p:cNvPr id="591" name="Google Shape;591;p48"/>
          <p:cNvPicPr preferRelativeResize="0"/>
          <p:nvPr/>
        </p:nvPicPr>
        <p:blipFill>
          <a:blip r:embed="rId3">
            <a:alphaModFix/>
          </a:blip>
          <a:stretch>
            <a:fillRect/>
          </a:stretch>
        </p:blipFill>
        <p:spPr>
          <a:xfrm>
            <a:off x="2788425" y="2435025"/>
            <a:ext cx="3630225" cy="404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9"/>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597" name="Google Shape;597;p49"/>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Create Table Statement</a:t>
            </a:r>
            <a:endParaRPr sz="1600" b="1">
              <a:latin typeface="Fira Sans Extra Condensed"/>
              <a:ea typeface="Fira Sans Extra Condensed"/>
              <a:cs typeface="Fira Sans Extra Condensed"/>
              <a:sym typeface="Fira Sans Extra Condensed"/>
            </a:endParaRPr>
          </a:p>
        </p:txBody>
      </p:sp>
      <p:sp>
        <p:nvSpPr>
          <p:cNvPr id="599" name="Google Shape;599;p4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4.	Create Table</a:t>
            </a:r>
            <a:endParaRPr>
              <a:solidFill>
                <a:schemeClr val="dk1"/>
              </a:solidFill>
            </a:endParaRPr>
          </a:p>
        </p:txBody>
      </p:sp>
      <p:sp>
        <p:nvSpPr>
          <p:cNvPr id="600" name="Google Shape;600;p49"/>
          <p:cNvSpPr txBox="1"/>
          <p:nvPr/>
        </p:nvSpPr>
        <p:spPr>
          <a:xfrm>
            <a:off x="1221575" y="1488375"/>
            <a:ext cx="6761700" cy="5904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0"/>
              </a:spcBef>
              <a:spcAft>
                <a:spcPts val="0"/>
              </a:spcAft>
              <a:buNone/>
            </a:pPr>
            <a:r>
              <a:rPr lang="en" sz="1200">
                <a:solidFill>
                  <a:schemeClr val="dk1"/>
                </a:solidFill>
                <a:highlight>
                  <a:srgbClr val="FFFFFF"/>
                </a:highlight>
              </a:rPr>
              <a:t>Create Table là một câu lệnh dùng để tạo bảng trong Hive. Cú pháp và ví dụ như sau:</a:t>
            </a:r>
            <a:endParaRPr sz="1200">
              <a:solidFill>
                <a:schemeClr val="dk1"/>
              </a:solidFill>
              <a:highlight>
                <a:srgbClr val="FFFFFF"/>
              </a:highlight>
            </a:endParaRPr>
          </a:p>
          <a:p>
            <a:pPr marL="0" lvl="0" indent="0" algn="ctr" rtl="0">
              <a:lnSpc>
                <a:spcPct val="115000"/>
              </a:lnSpc>
              <a:spcBef>
                <a:spcPts val="0"/>
              </a:spcBef>
              <a:spcAft>
                <a:spcPts val="0"/>
              </a:spcAft>
              <a:buNone/>
            </a:pPr>
            <a:endParaRPr sz="1200">
              <a:latin typeface="Roboto"/>
              <a:ea typeface="Roboto"/>
              <a:cs typeface="Roboto"/>
              <a:sym typeface="Roboto"/>
            </a:endParaRPr>
          </a:p>
        </p:txBody>
      </p:sp>
      <p:pic>
        <p:nvPicPr>
          <p:cNvPr id="601" name="Google Shape;601;p49"/>
          <p:cNvPicPr preferRelativeResize="0"/>
          <p:nvPr/>
        </p:nvPicPr>
        <p:blipFill>
          <a:blip r:embed="rId3">
            <a:alphaModFix/>
          </a:blip>
          <a:stretch>
            <a:fillRect/>
          </a:stretch>
        </p:blipFill>
        <p:spPr>
          <a:xfrm>
            <a:off x="1091751" y="2078775"/>
            <a:ext cx="7021350" cy="1284850"/>
          </a:xfrm>
          <a:prstGeom prst="rect">
            <a:avLst/>
          </a:prstGeom>
          <a:noFill/>
          <a:ln>
            <a:noFill/>
          </a:ln>
        </p:spPr>
      </p:pic>
      <p:sp>
        <p:nvSpPr>
          <p:cNvPr id="602" name="Google Shape;602;p49"/>
          <p:cNvSpPr txBox="1"/>
          <p:nvPr/>
        </p:nvSpPr>
        <p:spPr>
          <a:xfrm>
            <a:off x="1221575" y="3441000"/>
            <a:ext cx="6761700" cy="5904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 sz="1200">
                <a:solidFill>
                  <a:schemeClr val="dk1"/>
                </a:solidFill>
                <a:highlight>
                  <a:srgbClr val="FFFFFF"/>
                </a:highlight>
              </a:rPr>
              <a:t>Nếu bạn thêm option IF NOT EXISTS Hive sẽ bỏ qua câu lệnh tạo trong trường hợp table đã tồn tại.</a:t>
            </a:r>
            <a:endParaRPr sz="12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0"/>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08" name="Google Shape;608;p50"/>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0"/>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Alter table Statement</a:t>
            </a:r>
            <a:endParaRPr sz="1600" b="1">
              <a:latin typeface="Fira Sans Extra Condensed"/>
              <a:ea typeface="Fira Sans Extra Condensed"/>
              <a:cs typeface="Fira Sans Extra Condensed"/>
              <a:sym typeface="Fira Sans Extra Condensed"/>
            </a:endParaRPr>
          </a:p>
        </p:txBody>
      </p:sp>
      <p:sp>
        <p:nvSpPr>
          <p:cNvPr id="610" name="Google Shape;610;p50"/>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5.	Alter Table</a:t>
            </a:r>
            <a:endParaRPr>
              <a:solidFill>
                <a:schemeClr val="dk1"/>
              </a:solidFill>
            </a:endParaRPr>
          </a:p>
        </p:txBody>
      </p:sp>
      <p:sp>
        <p:nvSpPr>
          <p:cNvPr id="611" name="Google Shape;611;p50"/>
          <p:cNvSpPr txBox="1"/>
          <p:nvPr/>
        </p:nvSpPr>
        <p:spPr>
          <a:xfrm>
            <a:off x="1221575" y="1714500"/>
            <a:ext cx="6761700" cy="4398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 sz="1200">
                <a:solidFill>
                  <a:schemeClr val="dk1"/>
                </a:solidFill>
                <a:highlight>
                  <a:srgbClr val="FFFFFF"/>
                </a:highlight>
              </a:rPr>
              <a:t>Được sử dụng thể thay đổi một table trong Hive</a:t>
            </a:r>
            <a:endParaRPr sz="1200">
              <a:solidFill>
                <a:schemeClr val="dk1"/>
              </a:solidFill>
              <a:highlight>
                <a:srgbClr val="FFFFFF"/>
              </a:highlight>
            </a:endParaRPr>
          </a:p>
        </p:txBody>
      </p:sp>
      <p:pic>
        <p:nvPicPr>
          <p:cNvPr id="612" name="Google Shape;612;p50"/>
          <p:cNvPicPr preferRelativeResize="0"/>
          <p:nvPr/>
        </p:nvPicPr>
        <p:blipFill>
          <a:blip r:embed="rId3">
            <a:alphaModFix/>
          </a:blip>
          <a:stretch>
            <a:fillRect/>
          </a:stretch>
        </p:blipFill>
        <p:spPr>
          <a:xfrm>
            <a:off x="2276475" y="2090738"/>
            <a:ext cx="4591050" cy="1133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18" name="Google Shape;618;p51"/>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1"/>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Drop Table Statement</a:t>
            </a:r>
            <a:endParaRPr sz="1600" b="1">
              <a:latin typeface="Fira Sans Extra Condensed"/>
              <a:ea typeface="Fira Sans Extra Condensed"/>
              <a:cs typeface="Fira Sans Extra Condensed"/>
              <a:sym typeface="Fira Sans Extra Condensed"/>
            </a:endParaRPr>
          </a:p>
        </p:txBody>
      </p:sp>
      <p:sp>
        <p:nvSpPr>
          <p:cNvPr id="620" name="Google Shape;620;p5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6.	Drop Table</a:t>
            </a:r>
            <a:endParaRPr>
              <a:solidFill>
                <a:schemeClr val="dk1"/>
              </a:solidFill>
            </a:endParaRPr>
          </a:p>
        </p:txBody>
      </p:sp>
      <p:sp>
        <p:nvSpPr>
          <p:cNvPr id="621" name="Google Shape;621;p51"/>
          <p:cNvSpPr txBox="1"/>
          <p:nvPr/>
        </p:nvSpPr>
        <p:spPr>
          <a:xfrm>
            <a:off x="1191150" y="1703775"/>
            <a:ext cx="6761700" cy="439800"/>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n" sz="1200">
                <a:solidFill>
                  <a:schemeClr val="dk1"/>
                </a:solidFill>
                <a:highlight>
                  <a:srgbClr val="FFFFFF"/>
                </a:highlight>
              </a:rPr>
              <a:t>Được sử dụng bỏ một bảng trong Hive, syntax như sau:</a:t>
            </a:r>
            <a:endParaRPr sz="1200">
              <a:solidFill>
                <a:schemeClr val="dk1"/>
              </a:solidFill>
              <a:highlight>
                <a:srgbClr val="FFFFFF"/>
              </a:highlight>
            </a:endParaRPr>
          </a:p>
        </p:txBody>
      </p:sp>
      <p:pic>
        <p:nvPicPr>
          <p:cNvPr id="622" name="Google Shape;622;p51"/>
          <p:cNvPicPr preferRelativeResize="0"/>
          <p:nvPr/>
        </p:nvPicPr>
        <p:blipFill>
          <a:blip r:embed="rId3">
            <a:alphaModFix/>
          </a:blip>
          <a:stretch>
            <a:fillRect/>
          </a:stretch>
        </p:blipFill>
        <p:spPr>
          <a:xfrm>
            <a:off x="2689600" y="2143575"/>
            <a:ext cx="3771900" cy="25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6"/>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59" name="Google Shape;159;p16"/>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60" name="Google Shape;160;p16"/>
          <p:cNvSpPr txBox="1"/>
          <p:nvPr/>
        </p:nvSpPr>
        <p:spPr>
          <a:xfrm>
            <a:off x="1087200" y="1561625"/>
            <a:ext cx="6835500" cy="1431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800"/>
              </a:spcBef>
              <a:spcAft>
                <a:spcPts val="0"/>
              </a:spcAft>
              <a:buNone/>
            </a:pPr>
            <a:r>
              <a:rPr lang="en" sz="1900">
                <a:solidFill>
                  <a:schemeClr val="dk1"/>
                </a:solidFill>
              </a:rPr>
              <a:t>Hive là gì ?</a:t>
            </a:r>
            <a:endParaRPr sz="1900">
              <a:solidFill>
                <a:schemeClr val="dk1"/>
              </a:solidFill>
            </a:endParaRPr>
          </a:p>
          <a:p>
            <a:pPr marL="457200" lvl="0" indent="-349250" algn="just" rtl="0">
              <a:lnSpc>
                <a:spcPct val="150000"/>
              </a:lnSpc>
              <a:spcBef>
                <a:spcPts val="600"/>
              </a:spcBef>
              <a:spcAft>
                <a:spcPts val="0"/>
              </a:spcAft>
              <a:buClr>
                <a:schemeClr val="dk1"/>
              </a:buClr>
              <a:buSzPts val="1900"/>
              <a:buChar char="-"/>
            </a:pPr>
            <a:r>
              <a:rPr lang="en" sz="1900">
                <a:solidFill>
                  <a:schemeClr val="dk1"/>
                </a:solidFill>
              </a:rPr>
              <a:t>Hive là một công cụ cơ sở hạ tầng kho dữ liệu để xử lý dữ liệu có cấu trúc trong Hadoop.</a:t>
            </a:r>
            <a:endParaRPr sz="19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2"/>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28" name="Google Shape;628;p52"/>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Adding a Partition</a:t>
            </a:r>
            <a:endParaRPr sz="1600" b="1">
              <a:latin typeface="Fira Sans Extra Condensed"/>
              <a:ea typeface="Fira Sans Extra Condensed"/>
              <a:cs typeface="Fira Sans Extra Condensed"/>
              <a:sym typeface="Fira Sans Extra Condensed"/>
            </a:endParaRPr>
          </a:p>
        </p:txBody>
      </p:sp>
      <p:sp>
        <p:nvSpPr>
          <p:cNvPr id="630" name="Google Shape;630;p52"/>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7.	Phân vùng (Partitioning)</a:t>
            </a:r>
            <a:endParaRPr>
              <a:solidFill>
                <a:schemeClr val="dk1"/>
              </a:solidFill>
            </a:endParaRPr>
          </a:p>
        </p:txBody>
      </p:sp>
      <p:sp>
        <p:nvSpPr>
          <p:cNvPr id="631" name="Google Shape;631;p52"/>
          <p:cNvSpPr txBox="1"/>
          <p:nvPr/>
        </p:nvSpPr>
        <p:spPr>
          <a:xfrm>
            <a:off x="1221575" y="1714500"/>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SYNTAX:</a:t>
            </a:r>
            <a:endParaRPr sz="1200">
              <a:solidFill>
                <a:schemeClr val="dk1"/>
              </a:solidFill>
              <a:highlight>
                <a:srgbClr val="FFFFFF"/>
              </a:highlight>
            </a:endParaRPr>
          </a:p>
        </p:txBody>
      </p:sp>
      <p:pic>
        <p:nvPicPr>
          <p:cNvPr id="632" name="Google Shape;632;p52"/>
          <p:cNvPicPr preferRelativeResize="0"/>
          <p:nvPr/>
        </p:nvPicPr>
        <p:blipFill>
          <a:blip r:embed="rId3">
            <a:alphaModFix/>
          </a:blip>
          <a:stretch>
            <a:fillRect/>
          </a:stretch>
        </p:blipFill>
        <p:spPr>
          <a:xfrm>
            <a:off x="1221575" y="2154300"/>
            <a:ext cx="6761700" cy="131445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3"/>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38" name="Google Shape;638;p53"/>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3"/>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Renaming and Dropping Partition</a:t>
            </a:r>
            <a:endParaRPr sz="1600" b="1">
              <a:latin typeface="Fira Sans Extra Condensed"/>
              <a:ea typeface="Fira Sans Extra Condensed"/>
              <a:cs typeface="Fira Sans Extra Condensed"/>
              <a:sym typeface="Fira Sans Extra Condensed"/>
            </a:endParaRPr>
          </a:p>
        </p:txBody>
      </p:sp>
      <p:sp>
        <p:nvSpPr>
          <p:cNvPr id="640" name="Google Shape;640;p5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7.	Phân vùng (Partitioning)</a:t>
            </a:r>
            <a:endParaRPr>
              <a:solidFill>
                <a:schemeClr val="dk1"/>
              </a:solidFill>
            </a:endParaRPr>
          </a:p>
        </p:txBody>
      </p:sp>
      <p:sp>
        <p:nvSpPr>
          <p:cNvPr id="641" name="Google Shape;641;p53"/>
          <p:cNvSpPr txBox="1"/>
          <p:nvPr/>
        </p:nvSpPr>
        <p:spPr>
          <a:xfrm>
            <a:off x="1221575" y="1714500"/>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Syntax - Renaming a Partition:</a:t>
            </a:r>
            <a:endParaRPr sz="1200">
              <a:solidFill>
                <a:schemeClr val="dk1"/>
              </a:solidFill>
              <a:highlight>
                <a:srgbClr val="FFFFFF"/>
              </a:highlight>
            </a:endParaRPr>
          </a:p>
        </p:txBody>
      </p:sp>
      <p:pic>
        <p:nvPicPr>
          <p:cNvPr id="642" name="Google Shape;642;p53"/>
          <p:cNvPicPr preferRelativeResize="0"/>
          <p:nvPr/>
        </p:nvPicPr>
        <p:blipFill>
          <a:blip r:embed="rId3">
            <a:alphaModFix/>
          </a:blip>
          <a:stretch>
            <a:fillRect/>
          </a:stretch>
        </p:blipFill>
        <p:spPr>
          <a:xfrm>
            <a:off x="1221573" y="2225925"/>
            <a:ext cx="6470851" cy="273475"/>
          </a:xfrm>
          <a:prstGeom prst="rect">
            <a:avLst/>
          </a:prstGeom>
          <a:noFill/>
          <a:ln>
            <a:noFill/>
          </a:ln>
        </p:spPr>
      </p:pic>
      <p:sp>
        <p:nvSpPr>
          <p:cNvPr id="643" name="Google Shape;643;p53"/>
          <p:cNvSpPr txBox="1"/>
          <p:nvPr/>
        </p:nvSpPr>
        <p:spPr>
          <a:xfrm>
            <a:off x="1309675" y="2748875"/>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Syntax - Dropping a Partition:</a:t>
            </a:r>
            <a:endParaRPr sz="1200">
              <a:solidFill>
                <a:schemeClr val="dk1"/>
              </a:solidFill>
              <a:highlight>
                <a:srgbClr val="FFFFFF"/>
              </a:highlight>
            </a:endParaRPr>
          </a:p>
        </p:txBody>
      </p:sp>
      <p:pic>
        <p:nvPicPr>
          <p:cNvPr id="644" name="Google Shape;644;p53"/>
          <p:cNvPicPr preferRelativeResize="0"/>
          <p:nvPr/>
        </p:nvPicPr>
        <p:blipFill>
          <a:blip r:embed="rId4">
            <a:alphaModFix/>
          </a:blip>
          <a:stretch>
            <a:fillRect/>
          </a:stretch>
        </p:blipFill>
        <p:spPr>
          <a:xfrm>
            <a:off x="1221575" y="3130150"/>
            <a:ext cx="5804087" cy="5904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4"/>
          <p:cNvSpPr/>
          <p:nvPr/>
        </p:nvSpPr>
        <p:spPr>
          <a:xfrm>
            <a:off x="2613600" y="1372325"/>
            <a:ext cx="39168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3015450" y="913163"/>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txBox="1"/>
          <p:nvPr/>
        </p:nvSpPr>
        <p:spPr>
          <a:xfrm>
            <a:off x="3318000" y="1044425"/>
            <a:ext cx="25080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endParaRPr sz="1600" b="1">
              <a:latin typeface="Fira Sans Extra Condensed"/>
              <a:ea typeface="Fira Sans Extra Condensed"/>
              <a:cs typeface="Fira Sans Extra Condensed"/>
              <a:sym typeface="Fira Sans Extra Condensed"/>
            </a:endParaRPr>
          </a:p>
        </p:txBody>
      </p:sp>
      <p:sp>
        <p:nvSpPr>
          <p:cNvPr id="652" name="Google Shape;652;p5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8. Built-in Operators</a:t>
            </a:r>
            <a:endParaRPr>
              <a:solidFill>
                <a:schemeClr val="dk1"/>
              </a:solidFill>
            </a:endParaRPr>
          </a:p>
        </p:txBody>
      </p:sp>
      <p:sp>
        <p:nvSpPr>
          <p:cNvPr id="653" name="Google Shape;653;p54"/>
          <p:cNvSpPr txBox="1"/>
          <p:nvPr/>
        </p:nvSpPr>
        <p:spPr>
          <a:xfrm>
            <a:off x="2900400" y="1703775"/>
            <a:ext cx="3343200" cy="23358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0"/>
              </a:spcBef>
              <a:spcAft>
                <a:spcPts val="0"/>
              </a:spcAft>
              <a:buNone/>
            </a:pPr>
            <a:r>
              <a:rPr lang="en" sz="1300">
                <a:solidFill>
                  <a:schemeClr val="dk1"/>
                </a:solidFill>
                <a:highlight>
                  <a:srgbClr val="FFFFFF"/>
                </a:highlight>
              </a:rPr>
              <a:t>Có bốn loại toán tử trong Hive:</a:t>
            </a:r>
            <a:br>
              <a:rPr lang="en" sz="1300">
                <a:solidFill>
                  <a:schemeClr val="dk1"/>
                </a:solidFill>
                <a:highlight>
                  <a:srgbClr val="FFFFFF"/>
                </a:highlight>
              </a:rPr>
            </a:br>
            <a:r>
              <a:rPr lang="en" sz="1300">
                <a:solidFill>
                  <a:schemeClr val="dk1"/>
                </a:solidFill>
                <a:highlight>
                  <a:srgbClr val="FFFFFF"/>
                </a:highlight>
              </a:rPr>
              <a:t>Toán tử quan hệ</a:t>
            </a:r>
            <a:br>
              <a:rPr lang="en" sz="1300">
                <a:solidFill>
                  <a:schemeClr val="dk1"/>
                </a:solidFill>
                <a:highlight>
                  <a:srgbClr val="FFFFFF"/>
                </a:highlight>
              </a:rPr>
            </a:br>
            <a:r>
              <a:rPr lang="en" sz="1300">
                <a:solidFill>
                  <a:schemeClr val="dk1"/>
                </a:solidFill>
                <a:highlight>
                  <a:srgbClr val="FFFFFF"/>
                </a:highlight>
              </a:rPr>
              <a:t>Toán tử số học</a:t>
            </a:r>
            <a:br>
              <a:rPr lang="en" sz="1300">
                <a:solidFill>
                  <a:schemeClr val="dk1"/>
                </a:solidFill>
                <a:highlight>
                  <a:srgbClr val="FFFFFF"/>
                </a:highlight>
              </a:rPr>
            </a:br>
            <a:r>
              <a:rPr lang="en" sz="1300">
                <a:solidFill>
                  <a:schemeClr val="dk1"/>
                </a:solidFill>
                <a:highlight>
                  <a:srgbClr val="FFFFFF"/>
                </a:highlight>
              </a:rPr>
              <a:t>Toán tử Logic</a:t>
            </a:r>
            <a:br>
              <a:rPr lang="en" sz="1300">
                <a:solidFill>
                  <a:schemeClr val="dk1"/>
                </a:solidFill>
                <a:highlight>
                  <a:srgbClr val="FFFFFF"/>
                </a:highlight>
              </a:rPr>
            </a:br>
            <a:r>
              <a:rPr lang="en" sz="1300">
                <a:solidFill>
                  <a:schemeClr val="dk1"/>
                </a:solidFill>
                <a:highlight>
                  <a:srgbClr val="FFFFFF"/>
                </a:highlight>
              </a:rPr>
              <a:t>Toán tử phức tạp</a:t>
            </a:r>
            <a:endParaRPr sz="12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5"/>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9.  Built-in Functions</a:t>
            </a:r>
            <a:endParaRPr>
              <a:solidFill>
                <a:schemeClr val="dk1"/>
              </a:solidFill>
            </a:endParaRPr>
          </a:p>
        </p:txBody>
      </p:sp>
      <p:sp>
        <p:nvSpPr>
          <p:cNvPr id="659" name="Google Shape;659;p55"/>
          <p:cNvSpPr txBox="1"/>
          <p:nvPr/>
        </p:nvSpPr>
        <p:spPr>
          <a:xfrm>
            <a:off x="1191150" y="970100"/>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Hive hỗ trợ các hàm có tích hợp sẵn sau đây:</a:t>
            </a:r>
            <a:endParaRPr sz="1200">
              <a:solidFill>
                <a:schemeClr val="dk1"/>
              </a:solidFill>
              <a:highlight>
                <a:srgbClr val="FFFFFF"/>
              </a:highlight>
            </a:endParaRPr>
          </a:p>
        </p:txBody>
      </p:sp>
      <p:pic>
        <p:nvPicPr>
          <p:cNvPr id="660" name="Google Shape;660;p55"/>
          <p:cNvPicPr preferRelativeResize="0"/>
          <p:nvPr/>
        </p:nvPicPr>
        <p:blipFill>
          <a:blip r:embed="rId3">
            <a:alphaModFix/>
          </a:blip>
          <a:stretch>
            <a:fillRect/>
          </a:stretch>
        </p:blipFill>
        <p:spPr>
          <a:xfrm>
            <a:off x="266550" y="1555150"/>
            <a:ext cx="2927913" cy="3428801"/>
          </a:xfrm>
          <a:prstGeom prst="rect">
            <a:avLst/>
          </a:prstGeom>
          <a:noFill/>
          <a:ln>
            <a:noFill/>
          </a:ln>
        </p:spPr>
      </p:pic>
      <p:pic>
        <p:nvPicPr>
          <p:cNvPr id="661" name="Google Shape;661;p55"/>
          <p:cNvPicPr preferRelativeResize="0"/>
          <p:nvPr/>
        </p:nvPicPr>
        <p:blipFill>
          <a:blip r:embed="rId4">
            <a:alphaModFix/>
          </a:blip>
          <a:stretch>
            <a:fillRect/>
          </a:stretch>
        </p:blipFill>
        <p:spPr>
          <a:xfrm>
            <a:off x="3359038" y="1555150"/>
            <a:ext cx="3056681" cy="3428799"/>
          </a:xfrm>
          <a:prstGeom prst="rect">
            <a:avLst/>
          </a:prstGeom>
          <a:noFill/>
          <a:ln>
            <a:noFill/>
          </a:ln>
        </p:spPr>
      </p:pic>
      <p:pic>
        <p:nvPicPr>
          <p:cNvPr id="662" name="Google Shape;662;p55"/>
          <p:cNvPicPr preferRelativeResize="0"/>
          <p:nvPr/>
        </p:nvPicPr>
        <p:blipFill>
          <a:blip r:embed="rId5">
            <a:alphaModFix/>
          </a:blip>
          <a:stretch>
            <a:fillRect/>
          </a:stretch>
        </p:blipFill>
        <p:spPr>
          <a:xfrm>
            <a:off x="6610720" y="1555150"/>
            <a:ext cx="2423480" cy="30368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6"/>
          <p:cNvSpPr/>
          <p:nvPr/>
        </p:nvSpPr>
        <p:spPr>
          <a:xfrm>
            <a:off x="921550" y="1372325"/>
            <a:ext cx="73080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68" name="Google Shape;668;p56"/>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Creating - </a:t>
            </a:r>
            <a:r>
              <a:rPr lang="en" sz="1600" b="1">
                <a:solidFill>
                  <a:schemeClr val="dk1"/>
                </a:solidFill>
                <a:latin typeface="Fira Sans Extra Condensed"/>
                <a:ea typeface="Fira Sans Extra Condensed"/>
                <a:cs typeface="Fira Sans Extra Condensed"/>
                <a:sym typeface="Fira Sans Extra Condensed"/>
              </a:rPr>
              <a:t>Dropping</a:t>
            </a:r>
            <a:r>
              <a:rPr lang="en" sz="1600" b="1">
                <a:latin typeface="Fira Sans Extra Condensed"/>
                <a:ea typeface="Fira Sans Extra Condensed"/>
                <a:cs typeface="Fira Sans Extra Condensed"/>
                <a:sym typeface="Fira Sans Extra Condensed"/>
              </a:rPr>
              <a:t> a View</a:t>
            </a:r>
            <a:endParaRPr sz="1600" b="1">
              <a:latin typeface="Fira Sans Extra Condensed"/>
              <a:ea typeface="Fira Sans Extra Condensed"/>
              <a:cs typeface="Fira Sans Extra Condensed"/>
              <a:sym typeface="Fira Sans Extra Condensed"/>
            </a:endParaRPr>
          </a:p>
        </p:txBody>
      </p:sp>
      <p:sp>
        <p:nvSpPr>
          <p:cNvPr id="670" name="Google Shape;670;p5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	View and Indexes</a:t>
            </a:r>
            <a:endParaRPr>
              <a:solidFill>
                <a:schemeClr val="dk1"/>
              </a:solidFill>
            </a:endParaRPr>
          </a:p>
        </p:txBody>
      </p:sp>
      <p:sp>
        <p:nvSpPr>
          <p:cNvPr id="671" name="Google Shape;671;p56"/>
          <p:cNvSpPr txBox="1"/>
          <p:nvPr/>
        </p:nvSpPr>
        <p:spPr>
          <a:xfrm>
            <a:off x="1221575" y="1714500"/>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Bạn có thể tạo một view tại thời điểm thực thi một câu lệnh SELECT. Cú pháp như sau:</a:t>
            </a:r>
            <a:endParaRPr sz="1200">
              <a:solidFill>
                <a:schemeClr val="dk1"/>
              </a:solidFill>
              <a:highlight>
                <a:srgbClr val="FFFFFF"/>
              </a:highlight>
            </a:endParaRPr>
          </a:p>
        </p:txBody>
      </p:sp>
      <p:pic>
        <p:nvPicPr>
          <p:cNvPr id="672" name="Google Shape;672;p56"/>
          <p:cNvPicPr preferRelativeResize="0"/>
          <p:nvPr/>
        </p:nvPicPr>
        <p:blipFill>
          <a:blip r:embed="rId3">
            <a:alphaModFix/>
          </a:blip>
          <a:stretch>
            <a:fillRect/>
          </a:stretch>
        </p:blipFill>
        <p:spPr>
          <a:xfrm>
            <a:off x="1115423" y="2092563"/>
            <a:ext cx="6867842" cy="656313"/>
          </a:xfrm>
          <a:prstGeom prst="rect">
            <a:avLst/>
          </a:prstGeom>
          <a:noFill/>
          <a:ln>
            <a:noFill/>
          </a:ln>
        </p:spPr>
      </p:pic>
      <p:sp>
        <p:nvSpPr>
          <p:cNvPr id="673" name="Google Shape;673;p56"/>
          <p:cNvSpPr txBox="1"/>
          <p:nvPr/>
        </p:nvSpPr>
        <p:spPr>
          <a:xfrm>
            <a:off x="1332250" y="3029100"/>
            <a:ext cx="6761700" cy="4398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Sử dụng cú pháp sau để xóa một view:</a:t>
            </a:r>
            <a:endParaRPr sz="1200">
              <a:solidFill>
                <a:schemeClr val="dk1"/>
              </a:solidFill>
              <a:highlight>
                <a:srgbClr val="FFFFFF"/>
              </a:highlight>
            </a:endParaRPr>
          </a:p>
        </p:txBody>
      </p:sp>
      <p:pic>
        <p:nvPicPr>
          <p:cNvPr id="674" name="Google Shape;674;p56"/>
          <p:cNvPicPr preferRelativeResize="0"/>
          <p:nvPr/>
        </p:nvPicPr>
        <p:blipFill>
          <a:blip r:embed="rId4">
            <a:alphaModFix/>
          </a:blip>
          <a:stretch>
            <a:fillRect/>
          </a:stretch>
        </p:blipFill>
        <p:spPr>
          <a:xfrm>
            <a:off x="1332250" y="3427600"/>
            <a:ext cx="3086100" cy="581025"/>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7"/>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680" name="Google Shape;680;p57"/>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7"/>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Creating - </a:t>
            </a:r>
            <a:r>
              <a:rPr lang="en" sz="1600" b="1">
                <a:solidFill>
                  <a:schemeClr val="dk1"/>
                </a:solidFill>
                <a:latin typeface="Fira Sans Extra Condensed"/>
                <a:ea typeface="Fira Sans Extra Condensed"/>
                <a:cs typeface="Fira Sans Extra Condensed"/>
                <a:sym typeface="Fira Sans Extra Condensed"/>
              </a:rPr>
              <a:t>Dropping</a:t>
            </a:r>
            <a:r>
              <a:rPr lang="en" sz="1600" b="1">
                <a:latin typeface="Fira Sans Extra Condensed"/>
                <a:ea typeface="Fira Sans Extra Condensed"/>
                <a:cs typeface="Fira Sans Extra Condensed"/>
                <a:sym typeface="Fira Sans Extra Condensed"/>
              </a:rPr>
              <a:t> a Index</a:t>
            </a:r>
            <a:endParaRPr sz="1600" b="1">
              <a:latin typeface="Fira Sans Extra Condensed"/>
              <a:ea typeface="Fira Sans Extra Condensed"/>
              <a:cs typeface="Fira Sans Extra Condensed"/>
              <a:sym typeface="Fira Sans Extra Condensed"/>
            </a:endParaRPr>
          </a:p>
        </p:txBody>
      </p:sp>
      <p:sp>
        <p:nvSpPr>
          <p:cNvPr id="682" name="Google Shape;682;p5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10.	View and Indexes</a:t>
            </a:r>
            <a:endParaRPr>
              <a:solidFill>
                <a:schemeClr val="dk1"/>
              </a:solidFill>
            </a:endParaRPr>
          </a:p>
        </p:txBody>
      </p:sp>
      <p:sp>
        <p:nvSpPr>
          <p:cNvPr id="683" name="Google Shape;683;p57"/>
          <p:cNvSpPr txBox="1"/>
          <p:nvPr/>
        </p:nvSpPr>
        <p:spPr>
          <a:xfrm>
            <a:off x="1221575" y="1563900"/>
            <a:ext cx="6761700" cy="4815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Một index (chỉ mục) không là gì ngoài một con trỏ trên một cột cụ thể của bảng. Tạo một chỉ mục có nghĩa là tạo một con trỏ trên một cột cụ thể của bảng.</a:t>
            </a:r>
            <a:endParaRPr sz="1200">
              <a:solidFill>
                <a:schemeClr val="dk1"/>
              </a:solidFill>
              <a:highlight>
                <a:srgbClr val="FFFFFF"/>
              </a:highlight>
            </a:endParaRPr>
          </a:p>
        </p:txBody>
      </p:sp>
      <p:pic>
        <p:nvPicPr>
          <p:cNvPr id="684" name="Google Shape;684;p57"/>
          <p:cNvPicPr preferRelativeResize="0"/>
          <p:nvPr/>
        </p:nvPicPr>
        <p:blipFill>
          <a:blip r:embed="rId3">
            <a:alphaModFix/>
          </a:blip>
          <a:stretch>
            <a:fillRect/>
          </a:stretch>
        </p:blipFill>
        <p:spPr>
          <a:xfrm>
            <a:off x="1401325" y="2045400"/>
            <a:ext cx="3327125" cy="2041025"/>
          </a:xfrm>
          <a:prstGeom prst="rect">
            <a:avLst/>
          </a:prstGeom>
          <a:noFill/>
          <a:ln>
            <a:noFill/>
          </a:ln>
        </p:spPr>
      </p:pic>
      <p:sp>
        <p:nvSpPr>
          <p:cNvPr id="685" name="Google Shape;685;p57"/>
          <p:cNvSpPr txBox="1"/>
          <p:nvPr/>
        </p:nvSpPr>
        <p:spPr>
          <a:xfrm>
            <a:off x="1367375" y="4323825"/>
            <a:ext cx="6470100" cy="3279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Sử dụng cú pháp sau để xóa một Index:</a:t>
            </a:r>
            <a:endParaRPr sz="1200">
              <a:solidFill>
                <a:schemeClr val="dk1"/>
              </a:solidFill>
              <a:highlight>
                <a:srgbClr val="FFFFFF"/>
              </a:highlight>
            </a:endParaRPr>
          </a:p>
        </p:txBody>
      </p:sp>
      <p:pic>
        <p:nvPicPr>
          <p:cNvPr id="686" name="Google Shape;686;p57"/>
          <p:cNvPicPr preferRelativeResize="0"/>
          <p:nvPr/>
        </p:nvPicPr>
        <p:blipFill>
          <a:blip r:embed="rId4">
            <a:alphaModFix/>
          </a:blip>
          <a:stretch>
            <a:fillRect/>
          </a:stretch>
        </p:blipFill>
        <p:spPr>
          <a:xfrm>
            <a:off x="4396775" y="4280587"/>
            <a:ext cx="3058592" cy="371125"/>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8"/>
          <p:cNvSpPr/>
          <p:nvPr/>
        </p:nvSpPr>
        <p:spPr>
          <a:xfrm>
            <a:off x="897900" y="3899075"/>
            <a:ext cx="6286200" cy="833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8"/>
          <p:cNvSpPr/>
          <p:nvPr/>
        </p:nvSpPr>
        <p:spPr>
          <a:xfrm>
            <a:off x="978701" y="3988776"/>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8"/>
          <p:cNvSpPr/>
          <p:nvPr/>
        </p:nvSpPr>
        <p:spPr>
          <a:xfrm>
            <a:off x="897900" y="3069625"/>
            <a:ext cx="6286200" cy="833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8"/>
          <p:cNvSpPr/>
          <p:nvPr/>
        </p:nvSpPr>
        <p:spPr>
          <a:xfrm>
            <a:off x="856500" y="2229938"/>
            <a:ext cx="6327600" cy="833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8"/>
          <p:cNvSpPr/>
          <p:nvPr/>
        </p:nvSpPr>
        <p:spPr>
          <a:xfrm>
            <a:off x="856500" y="1407125"/>
            <a:ext cx="6327600" cy="833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The Hive Query Language (HiveQL)</a:t>
            </a:r>
            <a:endParaRPr>
              <a:solidFill>
                <a:schemeClr val="dk1"/>
              </a:solidFill>
            </a:endParaRPr>
          </a:p>
        </p:txBody>
      </p:sp>
      <p:sp>
        <p:nvSpPr>
          <p:cNvPr id="697" name="Google Shape;697;p58"/>
          <p:cNvSpPr txBox="1"/>
          <p:nvPr/>
        </p:nvSpPr>
        <p:spPr>
          <a:xfrm>
            <a:off x="1964850" y="1513225"/>
            <a:ext cx="19269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Select-Where</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698" name="Google Shape;698;p58"/>
          <p:cNvSpPr txBox="1"/>
          <p:nvPr/>
        </p:nvSpPr>
        <p:spPr>
          <a:xfrm>
            <a:off x="4199575" y="1515475"/>
            <a:ext cx="280860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Câu lệnh SELECT thường được dùng để lấy dữ liệu từ một bảng. Mệnh đề WHERE làm việc tương tự một điều kiện.</a:t>
            </a:r>
            <a:endParaRPr sz="1200">
              <a:solidFill>
                <a:schemeClr val="lt1"/>
              </a:solidFill>
              <a:latin typeface="Roboto"/>
              <a:ea typeface="Roboto"/>
              <a:cs typeface="Roboto"/>
              <a:sym typeface="Roboto"/>
            </a:endParaRPr>
          </a:p>
        </p:txBody>
      </p:sp>
      <p:sp>
        <p:nvSpPr>
          <p:cNvPr id="699" name="Google Shape;699;p58"/>
          <p:cNvSpPr txBox="1"/>
          <p:nvPr/>
        </p:nvSpPr>
        <p:spPr>
          <a:xfrm>
            <a:off x="1964850" y="2345324"/>
            <a:ext cx="19269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Select Order By</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00" name="Google Shape;700;p58"/>
          <p:cNvSpPr txBox="1"/>
          <p:nvPr/>
        </p:nvSpPr>
        <p:spPr>
          <a:xfrm>
            <a:off x="4199575" y="2345350"/>
            <a:ext cx="280860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ORDER BY được sử dụng để lấy chi tiết dựa trên một cột và sắp xếp kết quả với thứ tự tăng dần hoặc giảm dần.</a:t>
            </a:r>
            <a:endParaRPr sz="1200">
              <a:solidFill>
                <a:schemeClr val="lt1"/>
              </a:solidFill>
              <a:latin typeface="Roboto"/>
              <a:ea typeface="Roboto"/>
              <a:cs typeface="Roboto"/>
              <a:sym typeface="Roboto"/>
            </a:endParaRPr>
          </a:p>
        </p:txBody>
      </p:sp>
      <p:sp>
        <p:nvSpPr>
          <p:cNvPr id="701" name="Google Shape;701;p58"/>
          <p:cNvSpPr/>
          <p:nvPr/>
        </p:nvSpPr>
        <p:spPr>
          <a:xfrm>
            <a:off x="7498865" y="3156715"/>
            <a:ext cx="657286" cy="657286"/>
          </a:xfrm>
          <a:custGeom>
            <a:avLst/>
            <a:gdLst/>
            <a:ahLst/>
            <a:cxnLst/>
            <a:rect l="l" t="t" r="r" b="b"/>
            <a:pathLst>
              <a:path w="20027" h="20027" extrusionOk="0">
                <a:moveTo>
                  <a:pt x="10014" y="0"/>
                </a:moveTo>
                <a:cubicBezTo>
                  <a:pt x="4477" y="0"/>
                  <a:pt x="0" y="4477"/>
                  <a:pt x="0" y="10013"/>
                </a:cubicBezTo>
                <a:cubicBezTo>
                  <a:pt x="0" y="15538"/>
                  <a:pt x="4477" y="20026"/>
                  <a:pt x="10014" y="20026"/>
                </a:cubicBezTo>
                <a:cubicBezTo>
                  <a:pt x="15550" y="20026"/>
                  <a:pt x="20027" y="15538"/>
                  <a:pt x="20027" y="10013"/>
                </a:cubicBezTo>
                <a:cubicBezTo>
                  <a:pt x="20027" y="4477"/>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8"/>
          <p:cNvSpPr txBox="1"/>
          <p:nvPr/>
        </p:nvSpPr>
        <p:spPr>
          <a:xfrm>
            <a:off x="1964850" y="3191773"/>
            <a:ext cx="19269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Select Group By</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03" name="Google Shape;703;p58"/>
          <p:cNvSpPr txBox="1"/>
          <p:nvPr/>
        </p:nvSpPr>
        <p:spPr>
          <a:xfrm>
            <a:off x="4199575" y="3175200"/>
            <a:ext cx="280860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Mệnh đề GROUP BY được sử dụng để nhóm tất cả các bản ghi trong một tập hợp kết quả bằng cách sử dụng một cột tập hợp cụ thể. </a:t>
            </a:r>
            <a:endParaRPr sz="1200">
              <a:solidFill>
                <a:schemeClr val="lt1"/>
              </a:solidFill>
              <a:latin typeface="Roboto"/>
              <a:ea typeface="Roboto"/>
              <a:cs typeface="Roboto"/>
              <a:sym typeface="Roboto"/>
            </a:endParaRPr>
          </a:p>
        </p:txBody>
      </p:sp>
      <p:sp>
        <p:nvSpPr>
          <p:cNvPr id="704" name="Google Shape;704;p58"/>
          <p:cNvSpPr txBox="1"/>
          <p:nvPr/>
        </p:nvSpPr>
        <p:spPr>
          <a:xfrm>
            <a:off x="1964850" y="4005075"/>
            <a:ext cx="19269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ira Sans Extra Condensed SemiBold"/>
                <a:ea typeface="Fira Sans Extra Condensed SemiBold"/>
                <a:cs typeface="Fira Sans Extra Condensed SemiBold"/>
                <a:sym typeface="Fira Sans Extra Condensed SemiBold"/>
              </a:rPr>
              <a:t>Select-Joins</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05" name="Google Shape;705;p58"/>
          <p:cNvSpPr txBox="1"/>
          <p:nvPr/>
        </p:nvSpPr>
        <p:spPr>
          <a:xfrm>
            <a:off x="4199575" y="4005075"/>
            <a:ext cx="2808600" cy="621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JOIN là một mệnh đề được sử dụng để kết hợp các trường cụ thể từ hai bảng bằng cách sử dụng các giá trị chung cho mỗi bảng</a:t>
            </a:r>
            <a:endParaRPr sz="1200">
              <a:solidFill>
                <a:schemeClr val="lt1"/>
              </a:solidFill>
              <a:latin typeface="Roboto"/>
              <a:ea typeface="Roboto"/>
              <a:cs typeface="Roboto"/>
              <a:sym typeface="Roboto"/>
            </a:endParaRPr>
          </a:p>
        </p:txBody>
      </p:sp>
      <p:sp>
        <p:nvSpPr>
          <p:cNvPr id="706" name="Google Shape;706;p58"/>
          <p:cNvSpPr/>
          <p:nvPr/>
        </p:nvSpPr>
        <p:spPr>
          <a:xfrm>
            <a:off x="978701" y="149635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8"/>
          <p:cNvSpPr/>
          <p:nvPr/>
        </p:nvSpPr>
        <p:spPr>
          <a:xfrm>
            <a:off x="999701" y="3156201"/>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8"/>
          <p:cNvSpPr/>
          <p:nvPr/>
        </p:nvSpPr>
        <p:spPr>
          <a:xfrm>
            <a:off x="978701" y="2326276"/>
            <a:ext cx="657319" cy="657286"/>
          </a:xfrm>
          <a:custGeom>
            <a:avLst/>
            <a:gdLst/>
            <a:ahLst/>
            <a:cxnLst/>
            <a:rect l="l" t="t" r="r" b="b"/>
            <a:pathLst>
              <a:path w="20028" h="20027" extrusionOk="0">
                <a:moveTo>
                  <a:pt x="10014" y="0"/>
                </a:moveTo>
                <a:cubicBezTo>
                  <a:pt x="4478" y="0"/>
                  <a:pt x="1" y="4489"/>
                  <a:pt x="1" y="10014"/>
                </a:cubicBezTo>
                <a:cubicBezTo>
                  <a:pt x="1" y="15550"/>
                  <a:pt x="4478" y="20027"/>
                  <a:pt x="10014" y="20027"/>
                </a:cubicBezTo>
                <a:cubicBezTo>
                  <a:pt x="15550" y="20027"/>
                  <a:pt x="20027" y="15550"/>
                  <a:pt x="20027" y="10014"/>
                </a:cubicBezTo>
                <a:cubicBezTo>
                  <a:pt x="20027" y="4489"/>
                  <a:pt x="15550" y="0"/>
                  <a:pt x="10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8"/>
          <p:cNvSpPr txBox="1"/>
          <p:nvPr/>
        </p:nvSpPr>
        <p:spPr>
          <a:xfrm>
            <a:off x="1020725" y="1647878"/>
            <a:ext cx="615300" cy="35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 01</a:t>
            </a:r>
            <a:endParaRPr sz="1800" b="1">
              <a:solidFill>
                <a:schemeClr val="dk1"/>
              </a:solidFill>
              <a:latin typeface="Fira Sans"/>
              <a:ea typeface="Fira Sans"/>
              <a:cs typeface="Fira Sans"/>
              <a:sym typeface="Fira Sans"/>
            </a:endParaRPr>
          </a:p>
        </p:txBody>
      </p:sp>
      <p:sp>
        <p:nvSpPr>
          <p:cNvPr id="710" name="Google Shape;710;p58"/>
          <p:cNvSpPr txBox="1"/>
          <p:nvPr/>
        </p:nvSpPr>
        <p:spPr>
          <a:xfrm>
            <a:off x="1093575" y="2511375"/>
            <a:ext cx="5844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02</a:t>
            </a:r>
            <a:endParaRPr sz="1800" b="1">
              <a:solidFill>
                <a:schemeClr val="dk1"/>
              </a:solidFill>
              <a:latin typeface="Fira Sans"/>
              <a:ea typeface="Fira Sans"/>
              <a:cs typeface="Fira Sans"/>
              <a:sym typeface="Fira Sans"/>
            </a:endParaRPr>
          </a:p>
        </p:txBody>
      </p:sp>
      <p:sp>
        <p:nvSpPr>
          <p:cNvPr id="711" name="Google Shape;711;p58"/>
          <p:cNvSpPr txBox="1"/>
          <p:nvPr/>
        </p:nvSpPr>
        <p:spPr>
          <a:xfrm>
            <a:off x="1020713" y="3337500"/>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03</a:t>
            </a:r>
            <a:endParaRPr sz="1800" b="1">
              <a:solidFill>
                <a:schemeClr val="dk1"/>
              </a:solidFill>
              <a:latin typeface="Fira Sans"/>
              <a:ea typeface="Fira Sans"/>
              <a:cs typeface="Fira Sans"/>
              <a:sym typeface="Fira Sans"/>
            </a:endParaRPr>
          </a:p>
        </p:txBody>
      </p:sp>
      <p:sp>
        <p:nvSpPr>
          <p:cNvPr id="712" name="Google Shape;712;p58"/>
          <p:cNvSpPr txBox="1"/>
          <p:nvPr/>
        </p:nvSpPr>
        <p:spPr>
          <a:xfrm>
            <a:off x="999713" y="4206588"/>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a:ea typeface="Fira Sans"/>
                <a:cs typeface="Fira Sans"/>
                <a:sym typeface="Fira Sans"/>
              </a:rPr>
              <a:t>04</a:t>
            </a:r>
            <a:endParaRPr sz="1800" b="1">
              <a:solidFill>
                <a:schemeClr val="dk1"/>
              </a:solidFill>
              <a:latin typeface="Fira Sans"/>
              <a:ea typeface="Fira Sans"/>
              <a:cs typeface="Fira Sans"/>
              <a:sym typeface="Fir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9"/>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718" name="Google Shape;718;p59"/>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457200" lvl="0" indent="457200" algn="l" rtl="0">
              <a:spcBef>
                <a:spcPts val="0"/>
              </a:spcBef>
              <a:spcAft>
                <a:spcPts val="0"/>
              </a:spcAft>
              <a:buNone/>
            </a:pPr>
            <a:r>
              <a:rPr lang="en" sz="1600" b="1">
                <a:latin typeface="Fira Sans Extra Condensed"/>
                <a:ea typeface="Fira Sans Extra Condensed"/>
                <a:cs typeface="Fira Sans Extra Condensed"/>
                <a:sym typeface="Fira Sans Extra Condensed"/>
              </a:rPr>
              <a:t>1.Select-Where</a:t>
            </a:r>
            <a:endParaRPr sz="1600" b="1">
              <a:latin typeface="Fira Sans Extra Condensed"/>
              <a:ea typeface="Fira Sans Extra Condensed"/>
              <a:cs typeface="Fira Sans Extra Condensed"/>
              <a:sym typeface="Fira Sans Extra Condensed"/>
            </a:endParaRPr>
          </a:p>
        </p:txBody>
      </p:sp>
      <p:sp>
        <p:nvSpPr>
          <p:cNvPr id="720" name="Google Shape;720;p5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The Hive Query Language (HiveQL)</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721" name="Google Shape;721;p59"/>
          <p:cNvSpPr txBox="1"/>
          <p:nvPr/>
        </p:nvSpPr>
        <p:spPr>
          <a:xfrm>
            <a:off x="1221575" y="1563900"/>
            <a:ext cx="6761700" cy="481500"/>
          </a:xfrm>
          <a:prstGeom prst="rect">
            <a:avLst/>
          </a:prstGeom>
          <a:noFill/>
          <a:ln>
            <a:noFill/>
          </a:ln>
        </p:spPr>
        <p:txBody>
          <a:bodyPr spcFirstLastPara="1" wrap="square" lIns="182875" tIns="0" rIns="182875" bIns="0" anchor="ctr"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Mệnh đề WHERE làm việc tương tự một điều kiện. Nó lọc dữ liệu sử dụng điều kiện và trả lại cho bạn một kết quả có giới hạn. Toán tử và hàm có sẵn tạo ra một biểu thức đáp ứng điều kiện.</a:t>
            </a:r>
            <a:endParaRPr sz="1200">
              <a:solidFill>
                <a:schemeClr val="dk1"/>
              </a:solidFill>
              <a:highlight>
                <a:srgbClr val="FFFFFF"/>
              </a:highlight>
            </a:endParaRPr>
          </a:p>
        </p:txBody>
      </p:sp>
      <p:pic>
        <p:nvPicPr>
          <p:cNvPr id="722" name="Google Shape;722;p59"/>
          <p:cNvPicPr preferRelativeResize="0"/>
          <p:nvPr/>
        </p:nvPicPr>
        <p:blipFill>
          <a:blip r:embed="rId3">
            <a:alphaModFix/>
          </a:blip>
          <a:stretch>
            <a:fillRect/>
          </a:stretch>
        </p:blipFill>
        <p:spPr>
          <a:xfrm>
            <a:off x="1086224" y="2370550"/>
            <a:ext cx="6861799" cy="168645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60"/>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728" name="Google Shape;728;p60"/>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0"/>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2.Select Order By</a:t>
            </a:r>
            <a:endParaRPr sz="1600" b="1">
              <a:latin typeface="Fira Sans Extra Condensed"/>
              <a:ea typeface="Fira Sans Extra Condensed"/>
              <a:cs typeface="Fira Sans Extra Condensed"/>
              <a:sym typeface="Fira Sans Extra Condensed"/>
            </a:endParaRPr>
          </a:p>
        </p:txBody>
      </p:sp>
      <p:sp>
        <p:nvSpPr>
          <p:cNvPr id="730" name="Google Shape;730;p60"/>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The Hive Query Language (HiveQL)</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731" name="Google Shape;731;p60"/>
          <p:cNvSpPr txBox="1"/>
          <p:nvPr/>
        </p:nvSpPr>
        <p:spPr>
          <a:xfrm>
            <a:off x="1221575" y="1563900"/>
            <a:ext cx="6761700" cy="4815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1600"/>
              </a:spcBef>
              <a:spcAft>
                <a:spcPts val="0"/>
              </a:spcAft>
              <a:buNone/>
            </a:pPr>
            <a:r>
              <a:rPr lang="en" sz="1200">
                <a:solidFill>
                  <a:srgbClr val="434343"/>
                </a:solidFill>
              </a:rPr>
              <a:t>ORDER BY được sử dụng để lấy chi tiết dựa trên một cột và sắp xếp kết quả với thứ tự tăng dần hoặc giảm dần.</a:t>
            </a:r>
            <a:endParaRPr sz="1200">
              <a:solidFill>
                <a:srgbClr val="434343"/>
              </a:solidFill>
            </a:endParaRPr>
          </a:p>
          <a:p>
            <a:pPr marL="0" lvl="0" indent="0" algn="l" rtl="0">
              <a:lnSpc>
                <a:spcPct val="115000"/>
              </a:lnSpc>
              <a:spcBef>
                <a:spcPts val="400"/>
              </a:spcBef>
              <a:spcAft>
                <a:spcPts val="0"/>
              </a:spcAft>
              <a:buNone/>
            </a:pPr>
            <a:endParaRPr sz="1200">
              <a:solidFill>
                <a:schemeClr val="dk1"/>
              </a:solidFill>
              <a:highlight>
                <a:srgbClr val="FFFFFF"/>
              </a:highlight>
            </a:endParaRPr>
          </a:p>
        </p:txBody>
      </p:sp>
      <p:pic>
        <p:nvPicPr>
          <p:cNvPr id="732" name="Google Shape;732;p60"/>
          <p:cNvPicPr preferRelativeResize="0"/>
          <p:nvPr/>
        </p:nvPicPr>
        <p:blipFill>
          <a:blip r:embed="rId3">
            <a:alphaModFix/>
          </a:blip>
          <a:stretch>
            <a:fillRect/>
          </a:stretch>
        </p:blipFill>
        <p:spPr>
          <a:xfrm>
            <a:off x="1441550" y="2236963"/>
            <a:ext cx="5695950" cy="1743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1"/>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738" name="Google Shape;738;p61"/>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1"/>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3.Select Group By</a:t>
            </a:r>
            <a:endParaRPr sz="1600" b="1">
              <a:latin typeface="Fira Sans Extra Condensed"/>
              <a:ea typeface="Fira Sans Extra Condensed"/>
              <a:cs typeface="Fira Sans Extra Condensed"/>
              <a:sym typeface="Fira Sans Extra Condensed"/>
            </a:endParaRPr>
          </a:p>
        </p:txBody>
      </p:sp>
      <p:sp>
        <p:nvSpPr>
          <p:cNvPr id="740" name="Google Shape;740;p6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The Hive Query Language (HiveQL)</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741" name="Google Shape;741;p61"/>
          <p:cNvSpPr txBox="1"/>
          <p:nvPr/>
        </p:nvSpPr>
        <p:spPr>
          <a:xfrm>
            <a:off x="1221575" y="1563900"/>
            <a:ext cx="6761700" cy="4815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1600"/>
              </a:spcBef>
              <a:spcAft>
                <a:spcPts val="400"/>
              </a:spcAft>
              <a:buNone/>
            </a:pPr>
            <a:r>
              <a:rPr lang="en" sz="1200">
                <a:solidFill>
                  <a:srgbClr val="434343"/>
                </a:solidFill>
                <a:highlight>
                  <a:srgbClr val="FFFFFF"/>
                </a:highlight>
              </a:rPr>
              <a:t>Mệnh đề GROUP BY được sử dụng để nhóm tất cả các bản ghi trong một tập hợp kết quả bằng cách sử dụng một cột tập hợp cụ thể. Nó được sử dụng để truy vấn một nhóm bản ghi.</a:t>
            </a:r>
            <a:br>
              <a:rPr lang="en" sz="1200">
                <a:solidFill>
                  <a:srgbClr val="434343"/>
                </a:solidFill>
                <a:highlight>
                  <a:srgbClr val="FFFFFF"/>
                </a:highlight>
              </a:rPr>
            </a:br>
            <a:endParaRPr sz="1200">
              <a:solidFill>
                <a:schemeClr val="dk1"/>
              </a:solidFill>
              <a:highlight>
                <a:srgbClr val="FFFFFF"/>
              </a:highlight>
            </a:endParaRPr>
          </a:p>
        </p:txBody>
      </p:sp>
      <p:pic>
        <p:nvPicPr>
          <p:cNvPr id="742" name="Google Shape;742;p61"/>
          <p:cNvPicPr preferRelativeResize="0"/>
          <p:nvPr/>
        </p:nvPicPr>
        <p:blipFill>
          <a:blip r:embed="rId3">
            <a:alphaModFix/>
          </a:blip>
          <a:stretch>
            <a:fillRect/>
          </a:stretch>
        </p:blipFill>
        <p:spPr>
          <a:xfrm>
            <a:off x="1414050" y="2370225"/>
            <a:ext cx="5867400" cy="179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67" name="Google Shape;167;p17"/>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68" name="Google Shape;168;p17"/>
          <p:cNvSpPr txBox="1"/>
          <p:nvPr/>
        </p:nvSpPr>
        <p:spPr>
          <a:xfrm>
            <a:off x="1044300" y="1335250"/>
            <a:ext cx="6835500" cy="3155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Đặc điểm của Hive:</a:t>
            </a:r>
            <a:endParaRPr sz="2100">
              <a:solidFill>
                <a:schemeClr val="dk1"/>
              </a:solidFill>
            </a:endParaRPr>
          </a:p>
          <a:p>
            <a:pPr marL="457200" lvl="0" indent="-349250" algn="l" rtl="0">
              <a:lnSpc>
                <a:spcPct val="150000"/>
              </a:lnSpc>
              <a:spcBef>
                <a:spcPts val="0"/>
              </a:spcBef>
              <a:spcAft>
                <a:spcPts val="0"/>
              </a:spcAft>
              <a:buClr>
                <a:schemeClr val="dk1"/>
              </a:buClr>
              <a:buSzPts val="1900"/>
              <a:buChar char="-"/>
            </a:pPr>
            <a:r>
              <a:rPr lang="en" sz="1900">
                <a:solidFill>
                  <a:schemeClr val="dk1"/>
                </a:solidFill>
              </a:rPr>
              <a:t>Lưu trữ lược đồ trong cơ sở dữ liệu và dữ liệu được xử lý trong HDFS.</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 sz="1900">
                <a:solidFill>
                  <a:schemeClr val="dk1"/>
                </a:solidFill>
              </a:rPr>
              <a:t>Được thiết kế cho OLAP.</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 sz="1900">
                <a:solidFill>
                  <a:schemeClr val="dk1"/>
                </a:solidFill>
              </a:rPr>
              <a:t>Cung cấp ngôn ngữ kiểu SQL để truy vấn được gọi là HiveQL hoặc HQL.</a:t>
            </a:r>
            <a:endParaRPr sz="1900">
              <a:solidFill>
                <a:schemeClr val="dk1"/>
              </a:solidFill>
            </a:endParaRPr>
          </a:p>
          <a:p>
            <a:pPr marL="457200" lvl="0" indent="-349250" algn="l" rtl="0">
              <a:lnSpc>
                <a:spcPct val="150000"/>
              </a:lnSpc>
              <a:spcBef>
                <a:spcPts val="0"/>
              </a:spcBef>
              <a:spcAft>
                <a:spcPts val="0"/>
              </a:spcAft>
              <a:buClr>
                <a:schemeClr val="dk1"/>
              </a:buClr>
              <a:buSzPts val="1900"/>
              <a:buChar char="-"/>
            </a:pPr>
            <a:r>
              <a:rPr lang="en" sz="1900">
                <a:solidFill>
                  <a:schemeClr val="dk1"/>
                </a:solidFill>
              </a:rPr>
              <a:t>Quen thuộc, nhanh chóng, có thể mở rộng và mở rộng.</a:t>
            </a:r>
            <a:endParaRPr sz="19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2"/>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748" name="Google Shape;748;p62"/>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4.Select-Joins</a:t>
            </a:r>
            <a:endParaRPr sz="1600" b="1">
              <a:latin typeface="Fira Sans Extra Condensed"/>
              <a:ea typeface="Fira Sans Extra Condensed"/>
              <a:cs typeface="Fira Sans Extra Condensed"/>
              <a:sym typeface="Fira Sans Extra Condensed"/>
            </a:endParaRPr>
          </a:p>
        </p:txBody>
      </p:sp>
      <p:sp>
        <p:nvSpPr>
          <p:cNvPr id="750" name="Google Shape;750;p62"/>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 The Hive Query Language (HiveQL)</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751" name="Google Shape;751;p62"/>
          <p:cNvSpPr txBox="1"/>
          <p:nvPr/>
        </p:nvSpPr>
        <p:spPr>
          <a:xfrm>
            <a:off x="1221575" y="1563900"/>
            <a:ext cx="6761700" cy="9198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1600"/>
              </a:spcBef>
              <a:spcAft>
                <a:spcPts val="400"/>
              </a:spcAft>
              <a:buNone/>
            </a:pPr>
            <a:r>
              <a:rPr lang="en" sz="1200">
                <a:solidFill>
                  <a:srgbClr val="434343"/>
                </a:solidFill>
                <a:highlight>
                  <a:srgbClr val="FFFFFF"/>
                </a:highlight>
              </a:rPr>
              <a:t>JOIN là một mệnh đề được sử dụng để kết hợp các trường cụ thể từ hai bảng bằng cách sử dụng các giá trị chung cho mỗi bảng. Nó được sử dụng để kết hợp các bản ghi từ hai hoặc nhiều bảng trong cơ sở dữ liệu.</a:t>
            </a:r>
            <a:endParaRPr sz="1200">
              <a:solidFill>
                <a:schemeClr val="dk1"/>
              </a:solidFill>
              <a:highlight>
                <a:srgbClr val="FFFFFF"/>
              </a:highlight>
            </a:endParaRPr>
          </a:p>
        </p:txBody>
      </p:sp>
      <p:pic>
        <p:nvPicPr>
          <p:cNvPr id="752" name="Google Shape;752;p62"/>
          <p:cNvPicPr preferRelativeResize="0"/>
          <p:nvPr/>
        </p:nvPicPr>
        <p:blipFill>
          <a:blip r:embed="rId3">
            <a:alphaModFix/>
          </a:blip>
          <a:stretch>
            <a:fillRect/>
          </a:stretch>
        </p:blipFill>
        <p:spPr>
          <a:xfrm>
            <a:off x="966775" y="2483700"/>
            <a:ext cx="6570900" cy="1649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3"/>
          <p:cNvSpPr/>
          <p:nvPr/>
        </p:nvSpPr>
        <p:spPr>
          <a:xfrm>
            <a:off x="921550" y="1372325"/>
            <a:ext cx="7308000" cy="34476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50000"/>
              </a:lnSpc>
              <a:spcBef>
                <a:spcPts val="0"/>
              </a:spcBef>
              <a:spcAft>
                <a:spcPts val="0"/>
              </a:spcAft>
              <a:buNone/>
            </a:pPr>
            <a:endParaRPr sz="1200">
              <a:solidFill>
                <a:schemeClr val="dk1"/>
              </a:solidFill>
              <a:highlight>
                <a:srgbClr val="FFFFFF"/>
              </a:highlight>
            </a:endParaRPr>
          </a:p>
        </p:txBody>
      </p:sp>
      <p:sp>
        <p:nvSpPr>
          <p:cNvPr id="758" name="Google Shape;758;p63"/>
          <p:cNvSpPr/>
          <p:nvPr/>
        </p:nvSpPr>
        <p:spPr>
          <a:xfrm>
            <a:off x="3015450" y="913175"/>
            <a:ext cx="31569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txBox="1"/>
          <p:nvPr/>
        </p:nvSpPr>
        <p:spPr>
          <a:xfrm>
            <a:off x="3107525" y="1044425"/>
            <a:ext cx="30648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900" b="1">
                <a:latin typeface="Fira Sans Extra Condensed"/>
                <a:ea typeface="Fira Sans Extra Condensed"/>
                <a:cs typeface="Fira Sans Extra Condensed"/>
                <a:sym typeface="Fira Sans Extra Condensed"/>
              </a:rPr>
              <a:t>Demo HiveQL</a:t>
            </a:r>
            <a:endParaRPr sz="1900" b="1">
              <a:latin typeface="Fira Sans Extra Condensed"/>
              <a:ea typeface="Fira Sans Extra Condensed"/>
              <a:cs typeface="Fira Sans Extra Condensed"/>
              <a:sym typeface="Fira Sans Extra Condensed"/>
            </a:endParaRPr>
          </a:p>
        </p:txBody>
      </p:sp>
      <p:sp>
        <p:nvSpPr>
          <p:cNvPr id="760" name="Google Shape;760;p63"/>
          <p:cNvSpPr txBox="1"/>
          <p:nvPr/>
        </p:nvSpPr>
        <p:spPr>
          <a:xfrm>
            <a:off x="1221575" y="1563900"/>
            <a:ext cx="6761700" cy="919800"/>
          </a:xfrm>
          <a:prstGeom prst="rect">
            <a:avLst/>
          </a:prstGeom>
          <a:noFill/>
          <a:ln>
            <a:noFill/>
          </a:ln>
        </p:spPr>
        <p:txBody>
          <a:bodyPr spcFirstLastPara="1" wrap="square" lIns="182875" tIns="0" rIns="182875" bIns="0" anchor="ctr" anchorCtr="0">
            <a:noAutofit/>
          </a:bodyPr>
          <a:lstStyle/>
          <a:p>
            <a:pPr marL="0" lvl="0" indent="0" algn="l" rtl="0">
              <a:lnSpc>
                <a:spcPct val="150000"/>
              </a:lnSpc>
              <a:spcBef>
                <a:spcPts val="1600"/>
              </a:spcBef>
              <a:spcAft>
                <a:spcPts val="400"/>
              </a:spcAft>
              <a:buNone/>
            </a:pP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Demo mini project</a:t>
            </a:r>
            <a:endParaRPr/>
          </a:p>
        </p:txBody>
      </p:sp>
      <p:sp>
        <p:nvSpPr>
          <p:cNvPr id="766" name="Google Shape;766;p64"/>
          <p:cNvSpPr/>
          <p:nvPr/>
        </p:nvSpPr>
        <p:spPr>
          <a:xfrm>
            <a:off x="457200" y="2032225"/>
            <a:ext cx="8229600" cy="10791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4"/>
          <p:cNvSpPr/>
          <p:nvPr/>
        </p:nvSpPr>
        <p:spPr>
          <a:xfrm>
            <a:off x="1565050" y="1875300"/>
            <a:ext cx="1392900" cy="139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4"/>
          <p:cNvSpPr/>
          <p:nvPr/>
        </p:nvSpPr>
        <p:spPr>
          <a:xfrm>
            <a:off x="3875550" y="1875300"/>
            <a:ext cx="1392900" cy="1392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4"/>
          <p:cNvSpPr/>
          <p:nvPr/>
        </p:nvSpPr>
        <p:spPr>
          <a:xfrm>
            <a:off x="6152750" y="1875300"/>
            <a:ext cx="1392900" cy="1392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4"/>
          <p:cNvSpPr txBox="1"/>
          <p:nvPr/>
        </p:nvSpPr>
        <p:spPr>
          <a:xfrm>
            <a:off x="12409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Idea</a:t>
            </a:r>
            <a:endParaRPr sz="1600" b="1">
              <a:solidFill>
                <a:schemeClr val="dk1"/>
              </a:solidFill>
              <a:latin typeface="Fira Sans Extra Condensed"/>
              <a:ea typeface="Fira Sans Extra Condensed"/>
              <a:cs typeface="Fira Sans Extra Condensed"/>
              <a:sym typeface="Fira Sans Extra Condensed"/>
            </a:endParaRPr>
          </a:p>
        </p:txBody>
      </p:sp>
      <p:sp>
        <p:nvSpPr>
          <p:cNvPr id="771" name="Google Shape;771;p64"/>
          <p:cNvSpPr txBox="1"/>
          <p:nvPr/>
        </p:nvSpPr>
        <p:spPr>
          <a:xfrm>
            <a:off x="1531750" y="3562350"/>
            <a:ext cx="145950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Ý tưởng, cách hoạt động của project.</a:t>
            </a:r>
            <a:endParaRPr sz="1200">
              <a:solidFill>
                <a:schemeClr val="dk1"/>
              </a:solidFill>
              <a:latin typeface="Roboto"/>
              <a:ea typeface="Roboto"/>
              <a:cs typeface="Roboto"/>
              <a:sym typeface="Roboto"/>
            </a:endParaRPr>
          </a:p>
        </p:txBody>
      </p:sp>
      <p:sp>
        <p:nvSpPr>
          <p:cNvPr id="772" name="Google Shape;772;p64"/>
          <p:cNvSpPr txBox="1"/>
          <p:nvPr/>
        </p:nvSpPr>
        <p:spPr>
          <a:xfrm>
            <a:off x="3842250" y="3562350"/>
            <a:ext cx="145950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Build, thiết lập ứng dụng maven </a:t>
            </a:r>
            <a:endParaRPr sz="1200">
              <a:solidFill>
                <a:schemeClr val="dk1"/>
              </a:solidFill>
              <a:latin typeface="Roboto"/>
              <a:ea typeface="Roboto"/>
              <a:cs typeface="Roboto"/>
              <a:sym typeface="Roboto"/>
            </a:endParaRPr>
          </a:p>
        </p:txBody>
      </p:sp>
      <p:sp>
        <p:nvSpPr>
          <p:cNvPr id="773" name="Google Shape;773;p64"/>
          <p:cNvSpPr txBox="1"/>
          <p:nvPr/>
        </p:nvSpPr>
        <p:spPr>
          <a:xfrm>
            <a:off x="6119450" y="3562350"/>
            <a:ext cx="1459500" cy="98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Cách run project</a:t>
            </a:r>
            <a:endParaRPr sz="1200">
              <a:solidFill>
                <a:schemeClr val="dk1"/>
              </a:solidFill>
              <a:latin typeface="Roboto"/>
              <a:ea typeface="Roboto"/>
              <a:cs typeface="Roboto"/>
              <a:sym typeface="Roboto"/>
            </a:endParaRPr>
          </a:p>
        </p:txBody>
      </p:sp>
      <p:sp>
        <p:nvSpPr>
          <p:cNvPr id="774" name="Google Shape;774;p64"/>
          <p:cNvSpPr txBox="1"/>
          <p:nvPr/>
        </p:nvSpPr>
        <p:spPr>
          <a:xfrm>
            <a:off x="35515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Build</a:t>
            </a:r>
            <a:endParaRPr sz="1600" b="1">
              <a:solidFill>
                <a:schemeClr val="dk1"/>
              </a:solidFill>
              <a:latin typeface="Fira Sans Extra Condensed"/>
              <a:ea typeface="Fira Sans Extra Condensed"/>
              <a:cs typeface="Fira Sans Extra Condensed"/>
              <a:sym typeface="Fira Sans Extra Condensed"/>
            </a:endParaRPr>
          </a:p>
        </p:txBody>
      </p:sp>
      <p:sp>
        <p:nvSpPr>
          <p:cNvPr id="775" name="Google Shape;775;p64"/>
          <p:cNvSpPr txBox="1"/>
          <p:nvPr/>
        </p:nvSpPr>
        <p:spPr>
          <a:xfrm>
            <a:off x="5828750" y="1131450"/>
            <a:ext cx="20409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 sz="1600" b="1">
                <a:solidFill>
                  <a:schemeClr val="dk1"/>
                </a:solidFill>
                <a:latin typeface="Fira Sans Extra Condensed"/>
                <a:ea typeface="Fira Sans Extra Condensed"/>
                <a:cs typeface="Fira Sans Extra Condensed"/>
                <a:sym typeface="Fira Sans Extra Condensed"/>
              </a:rPr>
              <a:t>Run</a:t>
            </a:r>
            <a:endParaRPr sz="1600" b="1">
              <a:solidFill>
                <a:schemeClr val="dk1"/>
              </a:solidFill>
              <a:latin typeface="Fira Sans Extra Condensed"/>
              <a:ea typeface="Fira Sans Extra Condensed"/>
              <a:cs typeface="Fira Sans Extra Condensed"/>
              <a:sym typeface="Fira Sans Extra Condensed"/>
            </a:endParaRPr>
          </a:p>
        </p:txBody>
      </p:sp>
      <p:grpSp>
        <p:nvGrpSpPr>
          <p:cNvPr id="776" name="Google Shape;776;p64"/>
          <p:cNvGrpSpPr/>
          <p:nvPr/>
        </p:nvGrpSpPr>
        <p:grpSpPr>
          <a:xfrm>
            <a:off x="2028983" y="2335682"/>
            <a:ext cx="457198" cy="472455"/>
            <a:chOff x="-65129950" y="2646800"/>
            <a:chExt cx="311125" cy="317425"/>
          </a:xfrm>
        </p:grpSpPr>
        <p:sp>
          <p:nvSpPr>
            <p:cNvPr id="777" name="Google Shape;777;p64"/>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4"/>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64"/>
          <p:cNvGrpSpPr/>
          <p:nvPr/>
        </p:nvGrpSpPr>
        <p:grpSpPr>
          <a:xfrm>
            <a:off x="4343402" y="2344321"/>
            <a:ext cx="457195" cy="457205"/>
            <a:chOff x="1412450" y="1954475"/>
            <a:chExt cx="297750" cy="296175"/>
          </a:xfrm>
        </p:grpSpPr>
        <p:sp>
          <p:nvSpPr>
            <p:cNvPr id="780" name="Google Shape;780;p64"/>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4"/>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64"/>
          <p:cNvGrpSpPr/>
          <p:nvPr/>
        </p:nvGrpSpPr>
        <p:grpSpPr>
          <a:xfrm>
            <a:off x="6624524" y="2335361"/>
            <a:ext cx="457200" cy="434335"/>
            <a:chOff x="-62890750" y="2296300"/>
            <a:chExt cx="330825" cy="317450"/>
          </a:xfrm>
        </p:grpSpPr>
        <p:sp>
          <p:nvSpPr>
            <p:cNvPr id="783" name="Google Shape;783;p64"/>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5"/>
          <p:cNvSpPr txBox="1">
            <a:spLocks noGrp="1"/>
          </p:cNvSpPr>
          <p:nvPr>
            <p:ph type="title"/>
          </p:nvPr>
        </p:nvSpPr>
        <p:spPr>
          <a:xfrm>
            <a:off x="761825" y="195250"/>
            <a:ext cx="79248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Ý tưởng demo</a:t>
            </a:r>
            <a:endParaRPr/>
          </a:p>
        </p:txBody>
      </p:sp>
      <p:sp>
        <p:nvSpPr>
          <p:cNvPr id="791" name="Google Shape;791;p65"/>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5"/>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01</a:t>
            </a:r>
            <a:endParaRPr sz="2400" b="1">
              <a:latin typeface="Fira Sans"/>
              <a:ea typeface="Fira Sans"/>
              <a:cs typeface="Fira Sans"/>
              <a:sym typeface="Fira Sans"/>
            </a:endParaRPr>
          </a:p>
        </p:txBody>
      </p:sp>
      <p:grpSp>
        <p:nvGrpSpPr>
          <p:cNvPr id="793" name="Google Shape;793;p65"/>
          <p:cNvGrpSpPr/>
          <p:nvPr/>
        </p:nvGrpSpPr>
        <p:grpSpPr>
          <a:xfrm>
            <a:off x="1172250" y="962409"/>
            <a:ext cx="223145" cy="121257"/>
            <a:chOff x="2084325" y="363300"/>
            <a:chExt cx="484150" cy="254100"/>
          </a:xfrm>
        </p:grpSpPr>
        <p:sp>
          <p:nvSpPr>
            <p:cNvPr id="794" name="Google Shape;794;p6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 name="Google Shape;796;p65"/>
          <p:cNvGrpSpPr/>
          <p:nvPr/>
        </p:nvGrpSpPr>
        <p:grpSpPr>
          <a:xfrm>
            <a:off x="761822" y="2682897"/>
            <a:ext cx="365753" cy="365753"/>
            <a:chOff x="1492675" y="4992125"/>
            <a:chExt cx="481825" cy="481825"/>
          </a:xfrm>
        </p:grpSpPr>
        <p:sp>
          <p:nvSpPr>
            <p:cNvPr id="797" name="Google Shape;797;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 name="Google Shape;798;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 name="Google Shape;799;p65"/>
          <p:cNvGrpSpPr/>
          <p:nvPr/>
        </p:nvGrpSpPr>
        <p:grpSpPr>
          <a:xfrm>
            <a:off x="380992" y="1641256"/>
            <a:ext cx="8229114" cy="2662624"/>
            <a:chOff x="152392" y="1412656"/>
            <a:chExt cx="8229114" cy="2662624"/>
          </a:xfrm>
        </p:grpSpPr>
        <p:grpSp>
          <p:nvGrpSpPr>
            <p:cNvPr id="800" name="Google Shape;800;p65"/>
            <p:cNvGrpSpPr/>
            <p:nvPr/>
          </p:nvGrpSpPr>
          <p:grpSpPr>
            <a:xfrm>
              <a:off x="152392" y="1448612"/>
              <a:ext cx="3826851" cy="2626668"/>
              <a:chOff x="3064794" y="1512414"/>
              <a:chExt cx="3398926" cy="2373424"/>
            </a:xfrm>
          </p:grpSpPr>
          <p:grpSp>
            <p:nvGrpSpPr>
              <p:cNvPr id="801" name="Google Shape;801;p65"/>
              <p:cNvGrpSpPr/>
              <p:nvPr/>
            </p:nvGrpSpPr>
            <p:grpSpPr>
              <a:xfrm>
                <a:off x="3064794" y="1512414"/>
                <a:ext cx="3398926" cy="2373424"/>
                <a:chOff x="2843397" y="1581631"/>
                <a:chExt cx="3325109" cy="2240347"/>
              </a:xfrm>
            </p:grpSpPr>
            <p:sp>
              <p:nvSpPr>
                <p:cNvPr id="802" name="Google Shape;802;p65"/>
                <p:cNvSpPr/>
                <p:nvPr/>
              </p:nvSpPr>
              <p:spPr>
                <a:xfrm>
                  <a:off x="4015553" y="38219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5"/>
                <p:cNvGrpSpPr/>
                <p:nvPr/>
              </p:nvGrpSpPr>
              <p:grpSpPr>
                <a:xfrm>
                  <a:off x="2843397" y="1581631"/>
                  <a:ext cx="3325109" cy="2171168"/>
                  <a:chOff x="4525880" y="1717414"/>
                  <a:chExt cx="2481610" cy="1645697"/>
                </a:xfrm>
              </p:grpSpPr>
              <p:sp>
                <p:nvSpPr>
                  <p:cNvPr id="804" name="Google Shape;804;p65"/>
                  <p:cNvSpPr/>
                  <p:nvPr/>
                </p:nvSpPr>
                <p:spPr>
                  <a:xfrm>
                    <a:off x="5719447" y="28991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5684848" y="29278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5"/>
                  <p:cNvSpPr/>
                  <p:nvPr/>
                </p:nvSpPr>
                <p:spPr>
                  <a:xfrm>
                    <a:off x="5632564" y="29691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5"/>
                  <p:cNvSpPr/>
                  <p:nvPr/>
                </p:nvSpPr>
                <p:spPr>
                  <a:xfrm>
                    <a:off x="5749811" y="29691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5663780" y="30105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5643538" y="30510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5766671" y="30510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4818572" y="17174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5"/>
                  <p:cNvSpPr/>
                  <p:nvPr/>
                </p:nvSpPr>
                <p:spPr>
                  <a:xfrm>
                    <a:off x="4525880" y="28544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5"/>
                  <p:cNvSpPr/>
                  <p:nvPr/>
                </p:nvSpPr>
                <p:spPr>
                  <a:xfrm>
                    <a:off x="4533471" y="32812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5405660" y="30923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5372766" y="31454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4864118" y="17629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5"/>
                <p:cNvGrpSpPr/>
                <p:nvPr/>
              </p:nvGrpSpPr>
              <p:grpSpPr>
                <a:xfrm>
                  <a:off x="3470340" y="3114813"/>
                  <a:ext cx="2203313" cy="257014"/>
                  <a:chOff x="4401525" y="3178976"/>
                  <a:chExt cx="2303998" cy="406025"/>
                </a:xfrm>
              </p:grpSpPr>
              <p:sp>
                <p:nvSpPr>
                  <p:cNvPr id="818" name="Google Shape;818;p65"/>
                  <p:cNvSpPr/>
                  <p:nvPr/>
                </p:nvSpPr>
                <p:spPr>
                  <a:xfrm>
                    <a:off x="4541243" y="3178976"/>
                    <a:ext cx="128377" cy="40489"/>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4677857" y="3178976"/>
                    <a:ext cx="126318" cy="40489"/>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4813458" y="3178976"/>
                    <a:ext cx="125272" cy="40489"/>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5"/>
                  <p:cNvSpPr/>
                  <p:nvPr/>
                </p:nvSpPr>
                <p:spPr>
                  <a:xfrm>
                    <a:off x="4950071" y="3178976"/>
                    <a:ext cx="123213" cy="40489"/>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5"/>
                  <p:cNvSpPr/>
                  <p:nvPr/>
                </p:nvSpPr>
                <p:spPr>
                  <a:xfrm>
                    <a:off x="5222285" y="3178976"/>
                    <a:ext cx="119062" cy="40489"/>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5"/>
                  <p:cNvSpPr/>
                  <p:nvPr/>
                </p:nvSpPr>
                <p:spPr>
                  <a:xfrm>
                    <a:off x="5358932" y="3178976"/>
                    <a:ext cx="118017" cy="40489"/>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5"/>
                  <p:cNvSpPr/>
                  <p:nvPr/>
                </p:nvSpPr>
                <p:spPr>
                  <a:xfrm>
                    <a:off x="5630100" y="3178976"/>
                    <a:ext cx="118017" cy="40489"/>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5"/>
                  <p:cNvSpPr/>
                  <p:nvPr/>
                </p:nvSpPr>
                <p:spPr>
                  <a:xfrm>
                    <a:off x="5764654" y="3178976"/>
                    <a:ext cx="120076" cy="40489"/>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5"/>
                  <p:cNvSpPr/>
                  <p:nvPr/>
                </p:nvSpPr>
                <p:spPr>
                  <a:xfrm>
                    <a:off x="5899209" y="3178976"/>
                    <a:ext cx="122167" cy="40489"/>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5"/>
                  <p:cNvSpPr/>
                  <p:nvPr/>
                </p:nvSpPr>
                <p:spPr>
                  <a:xfrm>
                    <a:off x="6033764" y="3178976"/>
                    <a:ext cx="123180" cy="40489"/>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5"/>
                  <p:cNvSpPr/>
                  <p:nvPr/>
                </p:nvSpPr>
                <p:spPr>
                  <a:xfrm>
                    <a:off x="6168318" y="3178976"/>
                    <a:ext cx="124226" cy="40489"/>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5"/>
                  <p:cNvSpPr/>
                  <p:nvPr/>
                </p:nvSpPr>
                <p:spPr>
                  <a:xfrm>
                    <a:off x="6302873" y="3178976"/>
                    <a:ext cx="126285" cy="40489"/>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5"/>
                  <p:cNvSpPr/>
                  <p:nvPr/>
                </p:nvSpPr>
                <p:spPr>
                  <a:xfrm>
                    <a:off x="6437427" y="3178976"/>
                    <a:ext cx="128377" cy="40489"/>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5"/>
                  <p:cNvSpPr/>
                  <p:nvPr/>
                </p:nvSpPr>
                <p:spPr>
                  <a:xfrm>
                    <a:off x="4513300" y="3229918"/>
                    <a:ext cx="99387" cy="62956"/>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5"/>
                  <p:cNvSpPr/>
                  <p:nvPr/>
                </p:nvSpPr>
                <p:spPr>
                  <a:xfrm>
                    <a:off x="4613701" y="3229918"/>
                    <a:ext cx="135600" cy="62956"/>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5"/>
                  <p:cNvSpPr/>
                  <p:nvPr/>
                </p:nvSpPr>
                <p:spPr>
                  <a:xfrm>
                    <a:off x="4753419" y="3229918"/>
                    <a:ext cx="133541" cy="62956"/>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5"/>
                  <p:cNvSpPr/>
                  <p:nvPr/>
                </p:nvSpPr>
                <p:spPr>
                  <a:xfrm>
                    <a:off x="4893138" y="3229918"/>
                    <a:ext cx="131482" cy="62956"/>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5"/>
                  <p:cNvSpPr/>
                  <p:nvPr/>
                </p:nvSpPr>
                <p:spPr>
                  <a:xfrm>
                    <a:off x="5313372" y="3229918"/>
                    <a:ext cx="122167" cy="62956"/>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5"/>
                  <p:cNvSpPr/>
                  <p:nvPr/>
                </p:nvSpPr>
                <p:spPr>
                  <a:xfrm>
                    <a:off x="5592842" y="3229918"/>
                    <a:ext cx="121121" cy="62956"/>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5"/>
                  <p:cNvSpPr/>
                  <p:nvPr/>
                </p:nvSpPr>
                <p:spPr>
                  <a:xfrm>
                    <a:off x="5730501" y="3229918"/>
                    <a:ext cx="123180" cy="62956"/>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5"/>
                  <p:cNvSpPr/>
                  <p:nvPr/>
                </p:nvSpPr>
                <p:spPr>
                  <a:xfrm>
                    <a:off x="5867115" y="3229918"/>
                    <a:ext cx="126318" cy="62956"/>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5"/>
                  <p:cNvSpPr/>
                  <p:nvPr/>
                </p:nvSpPr>
                <p:spPr>
                  <a:xfrm>
                    <a:off x="6004774" y="3229918"/>
                    <a:ext cx="128377" cy="62956"/>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5"/>
                  <p:cNvSpPr/>
                  <p:nvPr/>
                </p:nvSpPr>
                <p:spPr>
                  <a:xfrm>
                    <a:off x="6141388" y="3229918"/>
                    <a:ext cx="132528" cy="62956"/>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5"/>
                  <p:cNvSpPr/>
                  <p:nvPr/>
                </p:nvSpPr>
                <p:spPr>
                  <a:xfrm>
                    <a:off x="6279047" y="3229918"/>
                    <a:ext cx="314700" cy="62956"/>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5"/>
                  <p:cNvSpPr/>
                  <p:nvPr/>
                </p:nvSpPr>
                <p:spPr>
                  <a:xfrm>
                    <a:off x="4485356" y="3303328"/>
                    <a:ext cx="182205" cy="62956"/>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5"/>
                  <p:cNvSpPr/>
                  <p:nvPr/>
                </p:nvSpPr>
                <p:spPr>
                  <a:xfrm>
                    <a:off x="4670634" y="3303328"/>
                    <a:ext cx="137691" cy="62956"/>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5"/>
                  <p:cNvSpPr/>
                  <p:nvPr/>
                </p:nvSpPr>
                <p:spPr>
                  <a:xfrm>
                    <a:off x="4814503" y="3303328"/>
                    <a:ext cx="134587" cy="62956"/>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5"/>
                  <p:cNvSpPr/>
                  <p:nvPr/>
                </p:nvSpPr>
                <p:spPr>
                  <a:xfrm>
                    <a:off x="5245065" y="3303328"/>
                    <a:ext cx="127331" cy="62956"/>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5"/>
                  <p:cNvSpPr/>
                  <p:nvPr/>
                </p:nvSpPr>
                <p:spPr>
                  <a:xfrm>
                    <a:off x="5674614" y="3303328"/>
                    <a:ext cx="125272" cy="62956"/>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5"/>
                  <p:cNvSpPr/>
                  <p:nvPr/>
                </p:nvSpPr>
                <p:spPr>
                  <a:xfrm>
                    <a:off x="5815378" y="3303328"/>
                    <a:ext cx="128377" cy="62956"/>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5"/>
                  <p:cNvSpPr/>
                  <p:nvPr/>
                </p:nvSpPr>
                <p:spPr>
                  <a:xfrm>
                    <a:off x="5956142" y="3303328"/>
                    <a:ext cx="131482" cy="62956"/>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5"/>
                  <p:cNvSpPr/>
                  <p:nvPr/>
                </p:nvSpPr>
                <p:spPr>
                  <a:xfrm>
                    <a:off x="6097920" y="3303328"/>
                    <a:ext cx="133573" cy="62956"/>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5"/>
                  <p:cNvSpPr/>
                  <p:nvPr/>
                </p:nvSpPr>
                <p:spPr>
                  <a:xfrm>
                    <a:off x="6238684" y="3303328"/>
                    <a:ext cx="136678" cy="62956"/>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5"/>
                  <p:cNvSpPr/>
                  <p:nvPr/>
                </p:nvSpPr>
                <p:spPr>
                  <a:xfrm>
                    <a:off x="6379448" y="3303328"/>
                    <a:ext cx="242243" cy="62956"/>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5"/>
                  <p:cNvSpPr/>
                  <p:nvPr/>
                </p:nvSpPr>
                <p:spPr>
                  <a:xfrm>
                    <a:off x="4457412" y="3376738"/>
                    <a:ext cx="227732" cy="62956"/>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5"/>
                  <p:cNvSpPr/>
                  <p:nvPr/>
                </p:nvSpPr>
                <p:spPr>
                  <a:xfrm>
                    <a:off x="4689263" y="3376738"/>
                    <a:ext cx="140796" cy="62956"/>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5"/>
                  <p:cNvSpPr/>
                  <p:nvPr/>
                </p:nvSpPr>
                <p:spPr>
                  <a:xfrm>
                    <a:off x="4837251" y="3376738"/>
                    <a:ext cx="136678" cy="62956"/>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5279218" y="3376738"/>
                    <a:ext cx="129423" cy="62956"/>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5"/>
                  <p:cNvSpPr/>
                  <p:nvPr/>
                </p:nvSpPr>
                <p:spPr>
                  <a:xfrm>
                    <a:off x="5574212" y="3376738"/>
                    <a:ext cx="127331" cy="62956"/>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5"/>
                  <p:cNvSpPr/>
                  <p:nvPr/>
                </p:nvSpPr>
                <p:spPr>
                  <a:xfrm>
                    <a:off x="5719095" y="3376738"/>
                    <a:ext cx="129423" cy="62956"/>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5"/>
                  <p:cNvSpPr/>
                  <p:nvPr/>
                </p:nvSpPr>
                <p:spPr>
                  <a:xfrm>
                    <a:off x="5864010" y="3376738"/>
                    <a:ext cx="132528" cy="62956"/>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5"/>
                  <p:cNvSpPr/>
                  <p:nvPr/>
                </p:nvSpPr>
                <p:spPr>
                  <a:xfrm>
                    <a:off x="6008925" y="3376738"/>
                    <a:ext cx="134587" cy="62956"/>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5"/>
                  <p:cNvSpPr/>
                  <p:nvPr/>
                </p:nvSpPr>
                <p:spPr>
                  <a:xfrm>
                    <a:off x="6152794" y="3376738"/>
                    <a:ext cx="138705" cy="62956"/>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5"/>
                  <p:cNvSpPr/>
                  <p:nvPr/>
                </p:nvSpPr>
                <p:spPr>
                  <a:xfrm>
                    <a:off x="6297676" y="3376738"/>
                    <a:ext cx="351958" cy="62956"/>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5"/>
                  <p:cNvSpPr/>
                  <p:nvPr/>
                </p:nvSpPr>
                <p:spPr>
                  <a:xfrm>
                    <a:off x="4429469" y="3448635"/>
                    <a:ext cx="360227" cy="62956"/>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5"/>
                  <p:cNvSpPr/>
                  <p:nvPr/>
                </p:nvSpPr>
                <p:spPr>
                  <a:xfrm>
                    <a:off x="4796887" y="3448635"/>
                    <a:ext cx="140796" cy="62956"/>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5"/>
                  <p:cNvSpPr/>
                  <p:nvPr/>
                </p:nvSpPr>
                <p:spPr>
                  <a:xfrm>
                    <a:off x="5251275" y="3448635"/>
                    <a:ext cx="132528" cy="62956"/>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5"/>
                  <p:cNvSpPr/>
                  <p:nvPr/>
                </p:nvSpPr>
                <p:spPr>
                  <a:xfrm>
                    <a:off x="5701511" y="3448635"/>
                    <a:ext cx="133541" cy="62956"/>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p:nvPr/>
                </p:nvSpPr>
                <p:spPr>
                  <a:xfrm>
                    <a:off x="5850544" y="3448635"/>
                    <a:ext cx="135632" cy="62956"/>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5"/>
                  <p:cNvSpPr/>
                  <p:nvPr/>
                </p:nvSpPr>
                <p:spPr>
                  <a:xfrm>
                    <a:off x="5999610" y="3448635"/>
                    <a:ext cx="137691" cy="62956"/>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5"/>
                  <p:cNvSpPr/>
                  <p:nvPr/>
                </p:nvSpPr>
                <p:spPr>
                  <a:xfrm>
                    <a:off x="6147597" y="3448635"/>
                    <a:ext cx="140796" cy="62956"/>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5"/>
                  <p:cNvSpPr/>
                  <p:nvPr/>
                </p:nvSpPr>
                <p:spPr>
                  <a:xfrm>
                    <a:off x="6296663" y="3448635"/>
                    <a:ext cx="380915" cy="62956"/>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5"/>
                  <p:cNvSpPr/>
                  <p:nvPr/>
                </p:nvSpPr>
                <p:spPr>
                  <a:xfrm>
                    <a:off x="4401525" y="3522045"/>
                    <a:ext cx="151124" cy="62956"/>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5"/>
                  <p:cNvSpPr/>
                  <p:nvPr/>
                </p:nvSpPr>
                <p:spPr>
                  <a:xfrm>
                    <a:off x="4556768" y="3522045"/>
                    <a:ext cx="148052" cy="62956"/>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5"/>
                  <p:cNvSpPr/>
                  <p:nvPr/>
                </p:nvSpPr>
                <p:spPr>
                  <a:xfrm>
                    <a:off x="4712011" y="3522045"/>
                    <a:ext cx="144947" cy="62956"/>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5"/>
                  <p:cNvSpPr/>
                  <p:nvPr/>
                </p:nvSpPr>
                <p:spPr>
                  <a:xfrm>
                    <a:off x="6010984" y="3522045"/>
                    <a:ext cx="140796" cy="62956"/>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5"/>
                  <p:cNvSpPr/>
                  <p:nvPr/>
                </p:nvSpPr>
                <p:spPr>
                  <a:xfrm>
                    <a:off x="6163122" y="3522045"/>
                    <a:ext cx="143901" cy="62956"/>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5"/>
                  <p:cNvSpPr/>
                  <p:nvPr/>
                </p:nvSpPr>
                <p:spPr>
                  <a:xfrm>
                    <a:off x="6315292" y="3522045"/>
                    <a:ext cx="124226" cy="62956"/>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6576100" y="3522045"/>
                    <a:ext cx="129423" cy="62956"/>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5"/>
                  <p:cNvSpPr/>
                  <p:nvPr/>
                </p:nvSpPr>
                <p:spPr>
                  <a:xfrm>
                    <a:off x="6445696" y="3522045"/>
                    <a:ext cx="114912" cy="27008"/>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5"/>
                  <p:cNvSpPr/>
                  <p:nvPr/>
                </p:nvSpPr>
                <p:spPr>
                  <a:xfrm>
                    <a:off x="6457070" y="3557993"/>
                    <a:ext cx="115958" cy="27008"/>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5"/>
                  <p:cNvSpPr/>
                  <p:nvPr/>
                </p:nvSpPr>
                <p:spPr>
                  <a:xfrm>
                    <a:off x="5086717" y="3178976"/>
                    <a:ext cx="121121" cy="40489"/>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5"/>
                  <p:cNvSpPr/>
                  <p:nvPr/>
                </p:nvSpPr>
                <p:spPr>
                  <a:xfrm>
                    <a:off x="5033902" y="3229918"/>
                    <a:ext cx="127364" cy="62956"/>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5"/>
                  <p:cNvSpPr/>
                  <p:nvPr/>
                </p:nvSpPr>
                <p:spPr>
                  <a:xfrm>
                    <a:off x="5173653" y="3229918"/>
                    <a:ext cx="125272" cy="62956"/>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4958373" y="3303328"/>
                    <a:ext cx="131482" cy="62956"/>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5"/>
                  <p:cNvSpPr/>
                  <p:nvPr/>
                </p:nvSpPr>
                <p:spPr>
                  <a:xfrm>
                    <a:off x="5102242" y="3303328"/>
                    <a:ext cx="129390" cy="62956"/>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5"/>
                  <p:cNvSpPr/>
                  <p:nvPr/>
                </p:nvSpPr>
                <p:spPr>
                  <a:xfrm>
                    <a:off x="4984225" y="3376738"/>
                    <a:ext cx="134587" cy="62956"/>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5"/>
                  <p:cNvSpPr/>
                  <p:nvPr/>
                </p:nvSpPr>
                <p:spPr>
                  <a:xfrm>
                    <a:off x="5132244" y="3376738"/>
                    <a:ext cx="131482" cy="62956"/>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5"/>
                  <p:cNvSpPr/>
                  <p:nvPr/>
                </p:nvSpPr>
                <p:spPr>
                  <a:xfrm>
                    <a:off x="4948012" y="3448635"/>
                    <a:ext cx="138737" cy="62956"/>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5"/>
                  <p:cNvSpPr/>
                  <p:nvPr/>
                </p:nvSpPr>
                <p:spPr>
                  <a:xfrm>
                    <a:off x="5099137" y="3448635"/>
                    <a:ext cx="135600" cy="62956"/>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5"/>
                  <p:cNvSpPr/>
                  <p:nvPr/>
                </p:nvSpPr>
                <p:spPr>
                  <a:xfrm>
                    <a:off x="4867286" y="3522045"/>
                    <a:ext cx="228778" cy="62956"/>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89" name="Google Shape;889;p65"/>
              <p:cNvPicPr preferRelativeResize="0"/>
              <p:nvPr/>
            </p:nvPicPr>
            <p:blipFill>
              <a:blip r:embed="rId3">
                <a:alphaModFix/>
              </a:blip>
              <a:stretch>
                <a:fillRect/>
              </a:stretch>
            </p:blipFill>
            <p:spPr>
              <a:xfrm>
                <a:off x="3716375" y="1613913"/>
                <a:ext cx="1382269" cy="794321"/>
              </a:xfrm>
              <a:prstGeom prst="rect">
                <a:avLst/>
              </a:prstGeom>
              <a:noFill/>
              <a:ln>
                <a:noFill/>
              </a:ln>
            </p:spPr>
          </p:pic>
          <p:pic>
            <p:nvPicPr>
              <p:cNvPr id="890" name="Google Shape;890;p65"/>
              <p:cNvPicPr preferRelativeResize="0"/>
              <p:nvPr/>
            </p:nvPicPr>
            <p:blipFill>
              <a:blip r:embed="rId3">
                <a:alphaModFix/>
              </a:blip>
              <a:stretch>
                <a:fillRect/>
              </a:stretch>
            </p:blipFill>
            <p:spPr>
              <a:xfrm>
                <a:off x="3832757" y="1741570"/>
                <a:ext cx="1382269" cy="794321"/>
              </a:xfrm>
              <a:prstGeom prst="rect">
                <a:avLst/>
              </a:prstGeom>
              <a:noFill/>
              <a:ln>
                <a:noFill/>
              </a:ln>
            </p:spPr>
          </p:pic>
          <p:pic>
            <p:nvPicPr>
              <p:cNvPr id="891" name="Google Shape;891;p65"/>
              <p:cNvPicPr preferRelativeResize="0"/>
              <p:nvPr/>
            </p:nvPicPr>
            <p:blipFill>
              <a:blip r:embed="rId3">
                <a:alphaModFix/>
              </a:blip>
              <a:stretch>
                <a:fillRect/>
              </a:stretch>
            </p:blipFill>
            <p:spPr>
              <a:xfrm>
                <a:off x="3949140" y="1869227"/>
                <a:ext cx="1382269" cy="794321"/>
              </a:xfrm>
              <a:prstGeom prst="rect">
                <a:avLst/>
              </a:prstGeom>
              <a:noFill/>
              <a:ln>
                <a:noFill/>
              </a:ln>
            </p:spPr>
          </p:pic>
          <p:pic>
            <p:nvPicPr>
              <p:cNvPr id="892" name="Google Shape;892;p65"/>
              <p:cNvPicPr preferRelativeResize="0"/>
              <p:nvPr/>
            </p:nvPicPr>
            <p:blipFill>
              <a:blip r:embed="rId3">
                <a:alphaModFix/>
              </a:blip>
              <a:stretch>
                <a:fillRect/>
              </a:stretch>
            </p:blipFill>
            <p:spPr>
              <a:xfrm>
                <a:off x="4065522" y="1996885"/>
                <a:ext cx="1382269" cy="794321"/>
              </a:xfrm>
              <a:prstGeom prst="rect">
                <a:avLst/>
              </a:prstGeom>
              <a:noFill/>
              <a:ln>
                <a:noFill/>
              </a:ln>
            </p:spPr>
          </p:pic>
          <p:pic>
            <p:nvPicPr>
              <p:cNvPr id="893" name="Google Shape;893;p65"/>
              <p:cNvPicPr preferRelativeResize="0"/>
              <p:nvPr/>
            </p:nvPicPr>
            <p:blipFill>
              <a:blip r:embed="rId3">
                <a:alphaModFix/>
              </a:blip>
              <a:stretch>
                <a:fillRect/>
              </a:stretch>
            </p:blipFill>
            <p:spPr>
              <a:xfrm>
                <a:off x="4181905" y="2124542"/>
                <a:ext cx="1382269" cy="794321"/>
              </a:xfrm>
              <a:prstGeom prst="rect">
                <a:avLst/>
              </a:prstGeom>
              <a:noFill/>
              <a:ln>
                <a:noFill/>
              </a:ln>
            </p:spPr>
          </p:pic>
        </p:grpSp>
        <p:grpSp>
          <p:nvGrpSpPr>
            <p:cNvPr id="894" name="Google Shape;894;p65"/>
            <p:cNvGrpSpPr/>
            <p:nvPr/>
          </p:nvGrpSpPr>
          <p:grpSpPr>
            <a:xfrm>
              <a:off x="5183405" y="1412656"/>
              <a:ext cx="3198101" cy="2504023"/>
              <a:chOff x="5287343" y="1509919"/>
              <a:chExt cx="3198101" cy="2504023"/>
            </a:xfrm>
          </p:grpSpPr>
          <p:grpSp>
            <p:nvGrpSpPr>
              <p:cNvPr id="895" name="Google Shape;895;p65"/>
              <p:cNvGrpSpPr/>
              <p:nvPr/>
            </p:nvGrpSpPr>
            <p:grpSpPr>
              <a:xfrm>
                <a:off x="5287343" y="1509919"/>
                <a:ext cx="3198101" cy="2504023"/>
                <a:chOff x="2901242" y="2677502"/>
                <a:chExt cx="2526944" cy="1999220"/>
              </a:xfrm>
            </p:grpSpPr>
            <p:sp>
              <p:nvSpPr>
                <p:cNvPr id="896" name="Google Shape;896;p65"/>
                <p:cNvSpPr/>
                <p:nvPr/>
              </p:nvSpPr>
              <p:spPr>
                <a:xfrm>
                  <a:off x="2901242" y="3968587"/>
                  <a:ext cx="2526944" cy="279407"/>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5"/>
                <p:cNvSpPr/>
                <p:nvPr/>
              </p:nvSpPr>
              <p:spPr>
                <a:xfrm>
                  <a:off x="2901242" y="2677502"/>
                  <a:ext cx="2525964" cy="1291116"/>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5"/>
                <p:cNvSpPr/>
                <p:nvPr/>
              </p:nvSpPr>
              <p:spPr>
                <a:xfrm>
                  <a:off x="3906181" y="4247964"/>
                  <a:ext cx="536454" cy="130974"/>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5"/>
                <p:cNvSpPr/>
                <p:nvPr/>
              </p:nvSpPr>
              <p:spPr>
                <a:xfrm>
                  <a:off x="3649134" y="4247964"/>
                  <a:ext cx="1031159" cy="356993"/>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5"/>
                <p:cNvSpPr/>
                <p:nvPr/>
              </p:nvSpPr>
              <p:spPr>
                <a:xfrm>
                  <a:off x="3643315" y="4589396"/>
                  <a:ext cx="1041818" cy="87326"/>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a:off x="3087503" y="3245934"/>
                  <a:ext cx="2169952" cy="41810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5"/>
                <p:cNvSpPr/>
                <p:nvPr/>
              </p:nvSpPr>
              <p:spPr>
                <a:xfrm>
                  <a:off x="4222406" y="3487451"/>
                  <a:ext cx="92196" cy="93146"/>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5"/>
                <p:cNvSpPr/>
                <p:nvPr/>
              </p:nvSpPr>
              <p:spPr>
                <a:xfrm>
                  <a:off x="4893662" y="3487451"/>
                  <a:ext cx="129044" cy="129044"/>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5"/>
                <p:cNvSpPr/>
                <p:nvPr/>
              </p:nvSpPr>
              <p:spPr>
                <a:xfrm>
                  <a:off x="5182748" y="3316720"/>
                  <a:ext cx="129044" cy="129044"/>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5"/>
                <p:cNvSpPr/>
                <p:nvPr/>
              </p:nvSpPr>
              <p:spPr>
                <a:xfrm>
                  <a:off x="5209886" y="3343889"/>
                  <a:ext cx="74737" cy="74737"/>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5"/>
                <p:cNvSpPr/>
                <p:nvPr/>
              </p:nvSpPr>
              <p:spPr>
                <a:xfrm>
                  <a:off x="3023455" y="2974857"/>
                  <a:ext cx="128095" cy="129044"/>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5"/>
                <p:cNvSpPr/>
                <p:nvPr/>
              </p:nvSpPr>
              <p:spPr>
                <a:xfrm>
                  <a:off x="3050624" y="3002025"/>
                  <a:ext cx="74737" cy="74707"/>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5"/>
                <p:cNvSpPr/>
                <p:nvPr/>
              </p:nvSpPr>
              <p:spPr>
                <a:xfrm>
                  <a:off x="4600717" y="2879262"/>
                  <a:ext cx="212480" cy="30079"/>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5"/>
                <p:cNvSpPr/>
                <p:nvPr/>
              </p:nvSpPr>
              <p:spPr>
                <a:xfrm>
                  <a:off x="4880093" y="2879262"/>
                  <a:ext cx="99946" cy="30079"/>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5"/>
                <p:cNvSpPr/>
                <p:nvPr/>
              </p:nvSpPr>
              <p:spPr>
                <a:xfrm>
                  <a:off x="5115821" y="2879262"/>
                  <a:ext cx="71797" cy="30079"/>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5"/>
                <p:cNvSpPr/>
                <p:nvPr/>
              </p:nvSpPr>
              <p:spPr>
                <a:xfrm>
                  <a:off x="4903372" y="2968487"/>
                  <a:ext cx="242528" cy="31089"/>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5"/>
                <p:cNvSpPr/>
                <p:nvPr/>
              </p:nvSpPr>
              <p:spPr>
                <a:xfrm>
                  <a:off x="3496842" y="3088341"/>
                  <a:ext cx="146503" cy="30109"/>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5"/>
                <p:cNvSpPr/>
                <p:nvPr/>
              </p:nvSpPr>
              <p:spPr>
                <a:xfrm>
                  <a:off x="3704422" y="3088341"/>
                  <a:ext cx="62118" cy="30109"/>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5"/>
                <p:cNvSpPr/>
                <p:nvPr/>
              </p:nvSpPr>
              <p:spPr>
                <a:xfrm>
                  <a:off x="4441655" y="3697941"/>
                  <a:ext cx="167822" cy="30109"/>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5"/>
                <p:cNvSpPr/>
                <p:nvPr/>
              </p:nvSpPr>
              <p:spPr>
                <a:xfrm>
                  <a:off x="4666694" y="3697941"/>
                  <a:ext cx="71797" cy="30109"/>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5"/>
                <p:cNvSpPr/>
                <p:nvPr/>
              </p:nvSpPr>
              <p:spPr>
                <a:xfrm>
                  <a:off x="4948000" y="3697941"/>
                  <a:ext cx="90236" cy="30109"/>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65"/>
              <p:cNvSpPr/>
              <p:nvPr/>
            </p:nvSpPr>
            <p:spPr>
              <a:xfrm>
                <a:off x="5357300" y="1571975"/>
                <a:ext cx="3068423" cy="1458774"/>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8" name="Google Shape;918;p65"/>
            <p:cNvPicPr preferRelativeResize="0"/>
            <p:nvPr/>
          </p:nvPicPr>
          <p:blipFill>
            <a:blip r:embed="rId4">
              <a:alphaModFix/>
            </a:blip>
            <a:stretch>
              <a:fillRect/>
            </a:stretch>
          </p:blipFill>
          <p:spPr>
            <a:xfrm>
              <a:off x="5786704" y="1512475"/>
              <a:ext cx="2048522" cy="1366625"/>
            </a:xfrm>
            <a:prstGeom prst="rect">
              <a:avLst/>
            </a:prstGeom>
            <a:noFill/>
            <a:ln>
              <a:noFill/>
            </a:ln>
          </p:spPr>
        </p:pic>
        <p:sp>
          <p:nvSpPr>
            <p:cNvPr id="919" name="Google Shape;919;p65"/>
            <p:cNvSpPr/>
            <p:nvPr/>
          </p:nvSpPr>
          <p:spPr>
            <a:xfrm rot="-692336">
              <a:off x="2937118" y="2196627"/>
              <a:ext cx="2870516" cy="295765"/>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6"/>
          <p:cNvSpPr txBox="1">
            <a:spLocks noGrp="1"/>
          </p:cNvSpPr>
          <p:nvPr>
            <p:ph type="title"/>
          </p:nvPr>
        </p:nvSpPr>
        <p:spPr>
          <a:xfrm>
            <a:off x="761825" y="195250"/>
            <a:ext cx="79248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Ý tưởng demo</a:t>
            </a:r>
            <a:endParaRPr/>
          </a:p>
        </p:txBody>
      </p:sp>
      <p:sp>
        <p:nvSpPr>
          <p:cNvPr id="925" name="Google Shape;925;p66"/>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6"/>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grpSp>
        <p:nvGrpSpPr>
          <p:cNvPr id="927" name="Google Shape;927;p66"/>
          <p:cNvGrpSpPr/>
          <p:nvPr/>
        </p:nvGrpSpPr>
        <p:grpSpPr>
          <a:xfrm>
            <a:off x="1172250" y="962409"/>
            <a:ext cx="223145" cy="121257"/>
            <a:chOff x="2084325" y="363300"/>
            <a:chExt cx="484150" cy="254100"/>
          </a:xfrm>
        </p:grpSpPr>
        <p:sp>
          <p:nvSpPr>
            <p:cNvPr id="928" name="Google Shape;928;p6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 name="Google Shape;929;p6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 name="Google Shape;930;p66"/>
          <p:cNvGrpSpPr/>
          <p:nvPr/>
        </p:nvGrpSpPr>
        <p:grpSpPr>
          <a:xfrm>
            <a:off x="761822" y="2682897"/>
            <a:ext cx="365753" cy="365753"/>
            <a:chOff x="1492675" y="4992125"/>
            <a:chExt cx="481825" cy="481825"/>
          </a:xfrm>
        </p:grpSpPr>
        <p:sp>
          <p:nvSpPr>
            <p:cNvPr id="931" name="Google Shape;931;p6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 name="Google Shape;932;p6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 name="Google Shape;933;p66"/>
          <p:cNvGrpSpPr/>
          <p:nvPr/>
        </p:nvGrpSpPr>
        <p:grpSpPr>
          <a:xfrm>
            <a:off x="380992" y="1565056"/>
            <a:ext cx="8229114" cy="2662624"/>
            <a:chOff x="152392" y="1412656"/>
            <a:chExt cx="8229114" cy="2662624"/>
          </a:xfrm>
        </p:grpSpPr>
        <p:grpSp>
          <p:nvGrpSpPr>
            <p:cNvPr id="934" name="Google Shape;934;p66"/>
            <p:cNvGrpSpPr/>
            <p:nvPr/>
          </p:nvGrpSpPr>
          <p:grpSpPr>
            <a:xfrm>
              <a:off x="152392" y="1448612"/>
              <a:ext cx="3826851" cy="2626668"/>
              <a:chOff x="3064794" y="1512414"/>
              <a:chExt cx="3398926" cy="2373424"/>
            </a:xfrm>
          </p:grpSpPr>
          <p:grpSp>
            <p:nvGrpSpPr>
              <p:cNvPr id="935" name="Google Shape;935;p66"/>
              <p:cNvGrpSpPr/>
              <p:nvPr/>
            </p:nvGrpSpPr>
            <p:grpSpPr>
              <a:xfrm>
                <a:off x="3064794" y="1512414"/>
                <a:ext cx="3398926" cy="2373424"/>
                <a:chOff x="2843397" y="1581631"/>
                <a:chExt cx="3325109" cy="2240347"/>
              </a:xfrm>
            </p:grpSpPr>
            <p:sp>
              <p:nvSpPr>
                <p:cNvPr id="936" name="Google Shape;936;p66"/>
                <p:cNvSpPr/>
                <p:nvPr/>
              </p:nvSpPr>
              <p:spPr>
                <a:xfrm>
                  <a:off x="4015553" y="38219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6"/>
                <p:cNvGrpSpPr/>
                <p:nvPr/>
              </p:nvGrpSpPr>
              <p:grpSpPr>
                <a:xfrm>
                  <a:off x="2843397" y="1581631"/>
                  <a:ext cx="3325109" cy="2171168"/>
                  <a:chOff x="4525880" y="1717414"/>
                  <a:chExt cx="2481610" cy="1645697"/>
                </a:xfrm>
              </p:grpSpPr>
              <p:sp>
                <p:nvSpPr>
                  <p:cNvPr id="938" name="Google Shape;938;p66"/>
                  <p:cNvSpPr/>
                  <p:nvPr/>
                </p:nvSpPr>
                <p:spPr>
                  <a:xfrm>
                    <a:off x="5719447" y="28991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6"/>
                  <p:cNvSpPr/>
                  <p:nvPr/>
                </p:nvSpPr>
                <p:spPr>
                  <a:xfrm>
                    <a:off x="5684848" y="29278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6"/>
                  <p:cNvSpPr/>
                  <p:nvPr/>
                </p:nvSpPr>
                <p:spPr>
                  <a:xfrm>
                    <a:off x="5632564" y="29691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6"/>
                  <p:cNvSpPr/>
                  <p:nvPr/>
                </p:nvSpPr>
                <p:spPr>
                  <a:xfrm>
                    <a:off x="5749811" y="29691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6"/>
                  <p:cNvSpPr/>
                  <p:nvPr/>
                </p:nvSpPr>
                <p:spPr>
                  <a:xfrm>
                    <a:off x="5663780" y="30105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6"/>
                  <p:cNvSpPr/>
                  <p:nvPr/>
                </p:nvSpPr>
                <p:spPr>
                  <a:xfrm>
                    <a:off x="5643538" y="30510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6"/>
                  <p:cNvSpPr/>
                  <p:nvPr/>
                </p:nvSpPr>
                <p:spPr>
                  <a:xfrm>
                    <a:off x="5766671" y="30510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6"/>
                  <p:cNvSpPr/>
                  <p:nvPr/>
                </p:nvSpPr>
                <p:spPr>
                  <a:xfrm>
                    <a:off x="4818572" y="17174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6"/>
                  <p:cNvSpPr/>
                  <p:nvPr/>
                </p:nvSpPr>
                <p:spPr>
                  <a:xfrm>
                    <a:off x="4525880" y="28544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6"/>
                  <p:cNvSpPr/>
                  <p:nvPr/>
                </p:nvSpPr>
                <p:spPr>
                  <a:xfrm>
                    <a:off x="4533471" y="32812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6"/>
                  <p:cNvSpPr/>
                  <p:nvPr/>
                </p:nvSpPr>
                <p:spPr>
                  <a:xfrm>
                    <a:off x="5405660" y="30923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a:off x="5372766" y="31454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a:off x="4864118" y="17629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66"/>
                <p:cNvGrpSpPr/>
                <p:nvPr/>
              </p:nvGrpSpPr>
              <p:grpSpPr>
                <a:xfrm>
                  <a:off x="3470340" y="3114813"/>
                  <a:ext cx="2203313" cy="257014"/>
                  <a:chOff x="4401525" y="3178976"/>
                  <a:chExt cx="2303998" cy="406025"/>
                </a:xfrm>
              </p:grpSpPr>
              <p:sp>
                <p:nvSpPr>
                  <p:cNvPr id="952" name="Google Shape;952;p66"/>
                  <p:cNvSpPr/>
                  <p:nvPr/>
                </p:nvSpPr>
                <p:spPr>
                  <a:xfrm>
                    <a:off x="4541243" y="3178976"/>
                    <a:ext cx="128377" cy="40489"/>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a:off x="4677857" y="3178976"/>
                    <a:ext cx="126318" cy="40489"/>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a:off x="4813458" y="3178976"/>
                    <a:ext cx="125272" cy="40489"/>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a:off x="4950071" y="3178976"/>
                    <a:ext cx="123213" cy="40489"/>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a:off x="5222285" y="3178976"/>
                    <a:ext cx="119062" cy="40489"/>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a:off x="5358932" y="3178976"/>
                    <a:ext cx="118017" cy="40489"/>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a:off x="5630100" y="3178976"/>
                    <a:ext cx="118017" cy="40489"/>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a:off x="5764654" y="3178976"/>
                    <a:ext cx="120076" cy="40489"/>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a:off x="5899209" y="3178976"/>
                    <a:ext cx="122167" cy="40489"/>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6"/>
                  <p:cNvSpPr/>
                  <p:nvPr/>
                </p:nvSpPr>
                <p:spPr>
                  <a:xfrm>
                    <a:off x="6033764" y="3178976"/>
                    <a:ext cx="123180" cy="40489"/>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a:off x="6168318" y="3178976"/>
                    <a:ext cx="124226" cy="40489"/>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a:off x="6302873" y="3178976"/>
                    <a:ext cx="126285" cy="40489"/>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6437427" y="3178976"/>
                    <a:ext cx="128377" cy="40489"/>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a:off x="4513300" y="3229918"/>
                    <a:ext cx="99387" cy="62956"/>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a:off x="4613701" y="3229918"/>
                    <a:ext cx="135600" cy="62956"/>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6"/>
                  <p:cNvSpPr/>
                  <p:nvPr/>
                </p:nvSpPr>
                <p:spPr>
                  <a:xfrm>
                    <a:off x="4753419" y="3229918"/>
                    <a:ext cx="133541" cy="62956"/>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6"/>
                  <p:cNvSpPr/>
                  <p:nvPr/>
                </p:nvSpPr>
                <p:spPr>
                  <a:xfrm>
                    <a:off x="4893138" y="3229918"/>
                    <a:ext cx="131482" cy="62956"/>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5313372" y="3229918"/>
                    <a:ext cx="122167" cy="62956"/>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6"/>
                  <p:cNvSpPr/>
                  <p:nvPr/>
                </p:nvSpPr>
                <p:spPr>
                  <a:xfrm>
                    <a:off x="5592842" y="3229918"/>
                    <a:ext cx="121121" cy="62956"/>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6"/>
                  <p:cNvSpPr/>
                  <p:nvPr/>
                </p:nvSpPr>
                <p:spPr>
                  <a:xfrm>
                    <a:off x="5730501" y="3229918"/>
                    <a:ext cx="123180" cy="62956"/>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6"/>
                  <p:cNvSpPr/>
                  <p:nvPr/>
                </p:nvSpPr>
                <p:spPr>
                  <a:xfrm>
                    <a:off x="5867115" y="3229918"/>
                    <a:ext cx="126318" cy="62956"/>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6004774" y="3229918"/>
                    <a:ext cx="128377" cy="62956"/>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6141388" y="3229918"/>
                    <a:ext cx="132528" cy="62956"/>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6"/>
                  <p:cNvSpPr/>
                  <p:nvPr/>
                </p:nvSpPr>
                <p:spPr>
                  <a:xfrm>
                    <a:off x="6279047" y="3229918"/>
                    <a:ext cx="314700" cy="62956"/>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4485356" y="3303328"/>
                    <a:ext cx="182205" cy="62956"/>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670634" y="3303328"/>
                    <a:ext cx="137691" cy="62956"/>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14503" y="3303328"/>
                    <a:ext cx="134587" cy="62956"/>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5245065" y="3303328"/>
                    <a:ext cx="127331" cy="62956"/>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6"/>
                  <p:cNvSpPr/>
                  <p:nvPr/>
                </p:nvSpPr>
                <p:spPr>
                  <a:xfrm>
                    <a:off x="5674614" y="3303328"/>
                    <a:ext cx="125272" cy="62956"/>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6"/>
                  <p:cNvSpPr/>
                  <p:nvPr/>
                </p:nvSpPr>
                <p:spPr>
                  <a:xfrm>
                    <a:off x="5815378" y="3303328"/>
                    <a:ext cx="128377" cy="62956"/>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6"/>
                  <p:cNvSpPr/>
                  <p:nvPr/>
                </p:nvSpPr>
                <p:spPr>
                  <a:xfrm>
                    <a:off x="5956142" y="3303328"/>
                    <a:ext cx="131482" cy="62956"/>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6"/>
                  <p:cNvSpPr/>
                  <p:nvPr/>
                </p:nvSpPr>
                <p:spPr>
                  <a:xfrm>
                    <a:off x="6097920" y="3303328"/>
                    <a:ext cx="133573" cy="62956"/>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6"/>
                  <p:cNvSpPr/>
                  <p:nvPr/>
                </p:nvSpPr>
                <p:spPr>
                  <a:xfrm>
                    <a:off x="6238684" y="3303328"/>
                    <a:ext cx="136678" cy="62956"/>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6379448" y="3303328"/>
                    <a:ext cx="242243" cy="62956"/>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457412" y="3376738"/>
                    <a:ext cx="227732" cy="62956"/>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a:off x="4689263" y="3376738"/>
                    <a:ext cx="140796" cy="62956"/>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a:off x="4837251" y="3376738"/>
                    <a:ext cx="136678" cy="62956"/>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5279218" y="3376738"/>
                    <a:ext cx="129423" cy="62956"/>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5574212" y="3376738"/>
                    <a:ext cx="127331" cy="62956"/>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5719095" y="3376738"/>
                    <a:ext cx="129423" cy="62956"/>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5864010" y="3376738"/>
                    <a:ext cx="132528" cy="62956"/>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6008925" y="3376738"/>
                    <a:ext cx="134587" cy="62956"/>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6152794" y="3376738"/>
                    <a:ext cx="138705" cy="62956"/>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a:off x="6297676" y="3376738"/>
                    <a:ext cx="351958" cy="62956"/>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a:off x="4429469" y="3448635"/>
                    <a:ext cx="360227" cy="62956"/>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96887" y="3448635"/>
                    <a:ext cx="140796" cy="62956"/>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5251275" y="3448635"/>
                    <a:ext cx="132528" cy="62956"/>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5701511" y="3448635"/>
                    <a:ext cx="133541" cy="62956"/>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p:cNvSpPr/>
                  <p:nvPr/>
                </p:nvSpPr>
                <p:spPr>
                  <a:xfrm>
                    <a:off x="5850544" y="3448635"/>
                    <a:ext cx="135632" cy="62956"/>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5999610" y="3448635"/>
                    <a:ext cx="137691" cy="62956"/>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6147597" y="3448635"/>
                    <a:ext cx="140796" cy="62956"/>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6296663" y="3448635"/>
                    <a:ext cx="380915" cy="62956"/>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401525" y="3522045"/>
                    <a:ext cx="151124" cy="62956"/>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556768" y="3522045"/>
                    <a:ext cx="148052" cy="62956"/>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4712011" y="3522045"/>
                    <a:ext cx="144947" cy="62956"/>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6010984" y="3522045"/>
                    <a:ext cx="140796" cy="62956"/>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6163122" y="3522045"/>
                    <a:ext cx="143901" cy="62956"/>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6315292" y="3522045"/>
                    <a:ext cx="124226" cy="62956"/>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6576100" y="3522045"/>
                    <a:ext cx="129423" cy="62956"/>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6"/>
                  <p:cNvSpPr/>
                  <p:nvPr/>
                </p:nvSpPr>
                <p:spPr>
                  <a:xfrm>
                    <a:off x="6445696" y="3522045"/>
                    <a:ext cx="114912" cy="27008"/>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6"/>
                  <p:cNvSpPr/>
                  <p:nvPr/>
                </p:nvSpPr>
                <p:spPr>
                  <a:xfrm>
                    <a:off x="6457070" y="3557993"/>
                    <a:ext cx="115958" cy="27008"/>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5086717" y="3178976"/>
                    <a:ext cx="121121" cy="40489"/>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5033902" y="3229918"/>
                    <a:ext cx="127364" cy="62956"/>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6"/>
                  <p:cNvSpPr/>
                  <p:nvPr/>
                </p:nvSpPr>
                <p:spPr>
                  <a:xfrm>
                    <a:off x="5173653" y="3229918"/>
                    <a:ext cx="125272" cy="62956"/>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6"/>
                  <p:cNvSpPr/>
                  <p:nvPr/>
                </p:nvSpPr>
                <p:spPr>
                  <a:xfrm>
                    <a:off x="4958373" y="3303328"/>
                    <a:ext cx="131482" cy="62956"/>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5102242" y="3303328"/>
                    <a:ext cx="129390" cy="62956"/>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4984225" y="3376738"/>
                    <a:ext cx="134587" cy="62956"/>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5132244" y="3376738"/>
                    <a:ext cx="131482" cy="62956"/>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4948012" y="3448635"/>
                    <a:ext cx="138737" cy="62956"/>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5099137" y="3448635"/>
                    <a:ext cx="135600" cy="62956"/>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6"/>
                  <p:cNvSpPr/>
                  <p:nvPr/>
                </p:nvSpPr>
                <p:spPr>
                  <a:xfrm>
                    <a:off x="4867286" y="3522045"/>
                    <a:ext cx="228778" cy="62956"/>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3" name="Google Shape;1023;p66"/>
              <p:cNvPicPr preferRelativeResize="0"/>
              <p:nvPr/>
            </p:nvPicPr>
            <p:blipFill>
              <a:blip r:embed="rId3">
                <a:alphaModFix/>
              </a:blip>
              <a:stretch>
                <a:fillRect/>
              </a:stretch>
            </p:blipFill>
            <p:spPr>
              <a:xfrm>
                <a:off x="3716375" y="1613913"/>
                <a:ext cx="1382269" cy="794321"/>
              </a:xfrm>
              <a:prstGeom prst="rect">
                <a:avLst/>
              </a:prstGeom>
              <a:noFill/>
              <a:ln>
                <a:noFill/>
              </a:ln>
            </p:spPr>
          </p:pic>
          <p:pic>
            <p:nvPicPr>
              <p:cNvPr id="1024" name="Google Shape;1024;p66"/>
              <p:cNvPicPr preferRelativeResize="0"/>
              <p:nvPr/>
            </p:nvPicPr>
            <p:blipFill>
              <a:blip r:embed="rId3">
                <a:alphaModFix/>
              </a:blip>
              <a:stretch>
                <a:fillRect/>
              </a:stretch>
            </p:blipFill>
            <p:spPr>
              <a:xfrm>
                <a:off x="3832757" y="1741570"/>
                <a:ext cx="1382269" cy="794321"/>
              </a:xfrm>
              <a:prstGeom prst="rect">
                <a:avLst/>
              </a:prstGeom>
              <a:noFill/>
              <a:ln>
                <a:noFill/>
              </a:ln>
            </p:spPr>
          </p:pic>
          <p:pic>
            <p:nvPicPr>
              <p:cNvPr id="1025" name="Google Shape;1025;p66"/>
              <p:cNvPicPr preferRelativeResize="0"/>
              <p:nvPr/>
            </p:nvPicPr>
            <p:blipFill>
              <a:blip r:embed="rId3">
                <a:alphaModFix/>
              </a:blip>
              <a:stretch>
                <a:fillRect/>
              </a:stretch>
            </p:blipFill>
            <p:spPr>
              <a:xfrm>
                <a:off x="3949140" y="1869227"/>
                <a:ext cx="1382269" cy="794321"/>
              </a:xfrm>
              <a:prstGeom prst="rect">
                <a:avLst/>
              </a:prstGeom>
              <a:noFill/>
              <a:ln>
                <a:noFill/>
              </a:ln>
            </p:spPr>
          </p:pic>
          <p:pic>
            <p:nvPicPr>
              <p:cNvPr id="1026" name="Google Shape;1026;p66"/>
              <p:cNvPicPr preferRelativeResize="0"/>
              <p:nvPr/>
            </p:nvPicPr>
            <p:blipFill>
              <a:blip r:embed="rId3">
                <a:alphaModFix/>
              </a:blip>
              <a:stretch>
                <a:fillRect/>
              </a:stretch>
            </p:blipFill>
            <p:spPr>
              <a:xfrm>
                <a:off x="4065522" y="1996885"/>
                <a:ext cx="1382269" cy="794321"/>
              </a:xfrm>
              <a:prstGeom prst="rect">
                <a:avLst/>
              </a:prstGeom>
              <a:noFill/>
              <a:ln>
                <a:noFill/>
              </a:ln>
            </p:spPr>
          </p:pic>
          <p:pic>
            <p:nvPicPr>
              <p:cNvPr id="1027" name="Google Shape;1027;p66"/>
              <p:cNvPicPr preferRelativeResize="0"/>
              <p:nvPr/>
            </p:nvPicPr>
            <p:blipFill>
              <a:blip r:embed="rId3">
                <a:alphaModFix/>
              </a:blip>
              <a:stretch>
                <a:fillRect/>
              </a:stretch>
            </p:blipFill>
            <p:spPr>
              <a:xfrm>
                <a:off x="4181905" y="2124542"/>
                <a:ext cx="1382269" cy="794321"/>
              </a:xfrm>
              <a:prstGeom prst="rect">
                <a:avLst/>
              </a:prstGeom>
              <a:noFill/>
              <a:ln>
                <a:noFill/>
              </a:ln>
            </p:spPr>
          </p:pic>
        </p:grpSp>
        <p:grpSp>
          <p:nvGrpSpPr>
            <p:cNvPr id="1028" name="Google Shape;1028;p66"/>
            <p:cNvGrpSpPr/>
            <p:nvPr/>
          </p:nvGrpSpPr>
          <p:grpSpPr>
            <a:xfrm>
              <a:off x="5183405" y="1412656"/>
              <a:ext cx="3198101" cy="2504023"/>
              <a:chOff x="5287343" y="1509919"/>
              <a:chExt cx="3198101" cy="2504023"/>
            </a:xfrm>
          </p:grpSpPr>
          <p:grpSp>
            <p:nvGrpSpPr>
              <p:cNvPr id="1029" name="Google Shape;1029;p66"/>
              <p:cNvGrpSpPr/>
              <p:nvPr/>
            </p:nvGrpSpPr>
            <p:grpSpPr>
              <a:xfrm>
                <a:off x="5287343" y="1509919"/>
                <a:ext cx="3198101" cy="2504023"/>
                <a:chOff x="2901242" y="2677502"/>
                <a:chExt cx="2526944" cy="1999220"/>
              </a:xfrm>
            </p:grpSpPr>
            <p:sp>
              <p:nvSpPr>
                <p:cNvPr id="1030" name="Google Shape;1030;p66"/>
                <p:cNvSpPr/>
                <p:nvPr/>
              </p:nvSpPr>
              <p:spPr>
                <a:xfrm>
                  <a:off x="2901242" y="3968587"/>
                  <a:ext cx="2526944" cy="279407"/>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2901242" y="2677502"/>
                  <a:ext cx="2525964" cy="1291116"/>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3906181" y="4247964"/>
                  <a:ext cx="536454" cy="130974"/>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3649134" y="4247964"/>
                  <a:ext cx="1031159" cy="356993"/>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6"/>
                <p:cNvSpPr/>
                <p:nvPr/>
              </p:nvSpPr>
              <p:spPr>
                <a:xfrm>
                  <a:off x="3643315" y="4589396"/>
                  <a:ext cx="1041818" cy="87326"/>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3087503" y="3245934"/>
                  <a:ext cx="2169952" cy="41810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222406" y="3487451"/>
                  <a:ext cx="92196" cy="93146"/>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4893662" y="3487451"/>
                  <a:ext cx="129044" cy="129044"/>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5182748" y="3316720"/>
                  <a:ext cx="129044" cy="129044"/>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5209886" y="3343889"/>
                  <a:ext cx="74737" cy="74737"/>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6"/>
                <p:cNvSpPr/>
                <p:nvPr/>
              </p:nvSpPr>
              <p:spPr>
                <a:xfrm>
                  <a:off x="3023455" y="2974857"/>
                  <a:ext cx="128095" cy="129044"/>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6"/>
                <p:cNvSpPr/>
                <p:nvPr/>
              </p:nvSpPr>
              <p:spPr>
                <a:xfrm>
                  <a:off x="3050624" y="3002025"/>
                  <a:ext cx="74737" cy="74707"/>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600717" y="2879262"/>
                  <a:ext cx="212480" cy="30079"/>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6"/>
                <p:cNvSpPr/>
                <p:nvPr/>
              </p:nvSpPr>
              <p:spPr>
                <a:xfrm>
                  <a:off x="4880093" y="2879262"/>
                  <a:ext cx="99946" cy="30079"/>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6"/>
                <p:cNvSpPr/>
                <p:nvPr/>
              </p:nvSpPr>
              <p:spPr>
                <a:xfrm>
                  <a:off x="5115821" y="2879262"/>
                  <a:ext cx="71797" cy="30079"/>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4903372" y="2968487"/>
                  <a:ext cx="242528" cy="31089"/>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6"/>
                <p:cNvSpPr/>
                <p:nvPr/>
              </p:nvSpPr>
              <p:spPr>
                <a:xfrm>
                  <a:off x="3496842" y="3088341"/>
                  <a:ext cx="146503" cy="30109"/>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6"/>
                <p:cNvSpPr/>
                <p:nvPr/>
              </p:nvSpPr>
              <p:spPr>
                <a:xfrm>
                  <a:off x="3704422" y="3088341"/>
                  <a:ext cx="62118" cy="30109"/>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441655" y="3697941"/>
                  <a:ext cx="167822" cy="30109"/>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6"/>
                <p:cNvSpPr/>
                <p:nvPr/>
              </p:nvSpPr>
              <p:spPr>
                <a:xfrm>
                  <a:off x="4666694" y="3697941"/>
                  <a:ext cx="71797" cy="30109"/>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4948000" y="3697941"/>
                  <a:ext cx="90236" cy="30109"/>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66"/>
              <p:cNvSpPr/>
              <p:nvPr/>
            </p:nvSpPr>
            <p:spPr>
              <a:xfrm>
                <a:off x="5357300" y="1571975"/>
                <a:ext cx="3068423" cy="1458774"/>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66"/>
            <p:cNvPicPr preferRelativeResize="0"/>
            <p:nvPr/>
          </p:nvPicPr>
          <p:blipFill>
            <a:blip r:embed="rId4">
              <a:alphaModFix/>
            </a:blip>
            <a:stretch>
              <a:fillRect/>
            </a:stretch>
          </p:blipFill>
          <p:spPr>
            <a:xfrm>
              <a:off x="5786704" y="1512475"/>
              <a:ext cx="2048522" cy="1366625"/>
            </a:xfrm>
            <a:prstGeom prst="rect">
              <a:avLst/>
            </a:prstGeom>
            <a:noFill/>
            <a:ln>
              <a:noFill/>
            </a:ln>
          </p:spPr>
        </p:pic>
        <p:sp>
          <p:nvSpPr>
            <p:cNvPr id="1053" name="Google Shape;1053;p66"/>
            <p:cNvSpPr/>
            <p:nvPr/>
          </p:nvSpPr>
          <p:spPr>
            <a:xfrm>
              <a:off x="7129600" y="2342613"/>
              <a:ext cx="548700" cy="649200"/>
            </a:xfrm>
            <a:prstGeom prst="can">
              <a:avLst>
                <a:gd name="adj" fmla="val 25000"/>
              </a:avLst>
            </a:prstGeom>
            <a:solidFill>
              <a:srgbClr val="FF9900"/>
            </a:solidFill>
            <a:ln w="9525" cap="flat" cmpd="sng">
              <a:solidFill>
                <a:srgbClr val="E9E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7"/>
          <p:cNvSpPr txBox="1">
            <a:spLocks noGrp="1"/>
          </p:cNvSpPr>
          <p:nvPr>
            <p:ph type="title"/>
          </p:nvPr>
        </p:nvSpPr>
        <p:spPr>
          <a:xfrm>
            <a:off x="761825" y="195250"/>
            <a:ext cx="79248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Ý tưởng demo</a:t>
            </a:r>
            <a:endParaRPr/>
          </a:p>
        </p:txBody>
      </p:sp>
      <p:sp>
        <p:nvSpPr>
          <p:cNvPr id="1059" name="Google Shape;1059;p67"/>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7"/>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03</a:t>
            </a:r>
            <a:endParaRPr sz="2400" b="1">
              <a:latin typeface="Fira Sans"/>
              <a:ea typeface="Fira Sans"/>
              <a:cs typeface="Fira Sans"/>
              <a:sym typeface="Fira Sans"/>
            </a:endParaRPr>
          </a:p>
        </p:txBody>
      </p:sp>
      <p:grpSp>
        <p:nvGrpSpPr>
          <p:cNvPr id="1061" name="Google Shape;1061;p67"/>
          <p:cNvGrpSpPr/>
          <p:nvPr/>
        </p:nvGrpSpPr>
        <p:grpSpPr>
          <a:xfrm>
            <a:off x="1172250" y="962409"/>
            <a:ext cx="223145" cy="121257"/>
            <a:chOff x="2084325" y="363300"/>
            <a:chExt cx="484150" cy="254100"/>
          </a:xfrm>
        </p:grpSpPr>
        <p:sp>
          <p:nvSpPr>
            <p:cNvPr id="1062" name="Google Shape;1062;p6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3" name="Google Shape;1063;p6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4" name="Google Shape;1064;p67"/>
          <p:cNvGrpSpPr/>
          <p:nvPr/>
        </p:nvGrpSpPr>
        <p:grpSpPr>
          <a:xfrm>
            <a:off x="761822" y="2682897"/>
            <a:ext cx="365753" cy="365753"/>
            <a:chOff x="1492675" y="4992125"/>
            <a:chExt cx="481825" cy="481825"/>
          </a:xfrm>
        </p:grpSpPr>
        <p:sp>
          <p:nvSpPr>
            <p:cNvPr id="1065" name="Google Shape;1065;p6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6" name="Google Shape;1066;p6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67" name="Google Shape;1067;p67"/>
          <p:cNvGrpSpPr/>
          <p:nvPr/>
        </p:nvGrpSpPr>
        <p:grpSpPr>
          <a:xfrm>
            <a:off x="304792" y="1412656"/>
            <a:ext cx="8229114" cy="2662624"/>
            <a:chOff x="152392" y="1412656"/>
            <a:chExt cx="8229114" cy="2662624"/>
          </a:xfrm>
        </p:grpSpPr>
        <p:sp>
          <p:nvSpPr>
            <p:cNvPr id="1068" name="Google Shape;1068;p67"/>
            <p:cNvSpPr/>
            <p:nvPr/>
          </p:nvSpPr>
          <p:spPr>
            <a:xfrm>
              <a:off x="4015553" y="26646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9" name="Google Shape;1069;p67"/>
            <p:cNvPicPr preferRelativeResize="0"/>
            <p:nvPr/>
          </p:nvPicPr>
          <p:blipFill>
            <a:blip r:embed="rId3">
              <a:alphaModFix/>
            </a:blip>
            <a:stretch>
              <a:fillRect/>
            </a:stretch>
          </p:blipFill>
          <p:spPr>
            <a:xfrm>
              <a:off x="5786704" y="1512475"/>
              <a:ext cx="2048522" cy="1366625"/>
            </a:xfrm>
            <a:prstGeom prst="rect">
              <a:avLst/>
            </a:prstGeom>
            <a:noFill/>
            <a:ln>
              <a:noFill/>
            </a:ln>
          </p:spPr>
        </p:pic>
        <p:sp>
          <p:nvSpPr>
            <p:cNvPr id="1070" name="Google Shape;1070;p67"/>
            <p:cNvSpPr/>
            <p:nvPr/>
          </p:nvSpPr>
          <p:spPr>
            <a:xfrm>
              <a:off x="7333300" y="1742913"/>
              <a:ext cx="954882" cy="905742"/>
            </a:xfrm>
            <a:prstGeom prst="flowChartMultidocument">
              <a:avLst/>
            </a:prstGeom>
            <a:solidFill>
              <a:srgbClr val="CC0000"/>
            </a:solidFill>
            <a:ln w="9525" cap="flat" cmpd="sng">
              <a:solidFill>
                <a:srgbClr val="DAE2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67"/>
            <p:cNvGrpSpPr/>
            <p:nvPr/>
          </p:nvGrpSpPr>
          <p:grpSpPr>
            <a:xfrm>
              <a:off x="152392" y="1448612"/>
              <a:ext cx="3826851" cy="2626668"/>
              <a:chOff x="3064794" y="1512414"/>
              <a:chExt cx="3398926" cy="2373424"/>
            </a:xfrm>
          </p:grpSpPr>
          <p:grpSp>
            <p:nvGrpSpPr>
              <p:cNvPr id="1072" name="Google Shape;1072;p67"/>
              <p:cNvGrpSpPr/>
              <p:nvPr/>
            </p:nvGrpSpPr>
            <p:grpSpPr>
              <a:xfrm>
                <a:off x="3064794" y="1512414"/>
                <a:ext cx="3398926" cy="2373424"/>
                <a:chOff x="2843397" y="1581631"/>
                <a:chExt cx="3325109" cy="2240347"/>
              </a:xfrm>
            </p:grpSpPr>
            <p:sp>
              <p:nvSpPr>
                <p:cNvPr id="1073" name="Google Shape;1073;p67"/>
                <p:cNvSpPr/>
                <p:nvPr/>
              </p:nvSpPr>
              <p:spPr>
                <a:xfrm>
                  <a:off x="4015553" y="38219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67"/>
                <p:cNvGrpSpPr/>
                <p:nvPr/>
              </p:nvGrpSpPr>
              <p:grpSpPr>
                <a:xfrm>
                  <a:off x="2843397" y="1581631"/>
                  <a:ext cx="3325109" cy="2171168"/>
                  <a:chOff x="4525880" y="1717414"/>
                  <a:chExt cx="2481610" cy="1645697"/>
                </a:xfrm>
              </p:grpSpPr>
              <p:sp>
                <p:nvSpPr>
                  <p:cNvPr id="1075" name="Google Shape;1075;p67"/>
                  <p:cNvSpPr/>
                  <p:nvPr/>
                </p:nvSpPr>
                <p:spPr>
                  <a:xfrm>
                    <a:off x="5719447" y="28991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5684848" y="29278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7"/>
                  <p:cNvSpPr/>
                  <p:nvPr/>
                </p:nvSpPr>
                <p:spPr>
                  <a:xfrm>
                    <a:off x="5632564" y="29691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7"/>
                  <p:cNvSpPr/>
                  <p:nvPr/>
                </p:nvSpPr>
                <p:spPr>
                  <a:xfrm>
                    <a:off x="5749811" y="29691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5663780" y="30105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a:off x="5643538" y="30510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5766671" y="30510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7"/>
                  <p:cNvSpPr/>
                  <p:nvPr/>
                </p:nvSpPr>
                <p:spPr>
                  <a:xfrm>
                    <a:off x="4818572" y="17174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7"/>
                  <p:cNvSpPr/>
                  <p:nvPr/>
                </p:nvSpPr>
                <p:spPr>
                  <a:xfrm>
                    <a:off x="4525880" y="28544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a:off x="4533471" y="32812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7"/>
                  <p:cNvSpPr/>
                  <p:nvPr/>
                </p:nvSpPr>
                <p:spPr>
                  <a:xfrm>
                    <a:off x="5405660" y="30923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7"/>
                  <p:cNvSpPr/>
                  <p:nvPr/>
                </p:nvSpPr>
                <p:spPr>
                  <a:xfrm>
                    <a:off x="5372766" y="31454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4864118" y="17629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7"/>
                <p:cNvGrpSpPr/>
                <p:nvPr/>
              </p:nvGrpSpPr>
              <p:grpSpPr>
                <a:xfrm>
                  <a:off x="3470340" y="3114813"/>
                  <a:ext cx="2203313" cy="257014"/>
                  <a:chOff x="4401525" y="3178976"/>
                  <a:chExt cx="2303998" cy="406025"/>
                </a:xfrm>
              </p:grpSpPr>
              <p:sp>
                <p:nvSpPr>
                  <p:cNvPr id="1089" name="Google Shape;1089;p67"/>
                  <p:cNvSpPr/>
                  <p:nvPr/>
                </p:nvSpPr>
                <p:spPr>
                  <a:xfrm>
                    <a:off x="4541243" y="3178976"/>
                    <a:ext cx="128377" cy="40489"/>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7"/>
                  <p:cNvSpPr/>
                  <p:nvPr/>
                </p:nvSpPr>
                <p:spPr>
                  <a:xfrm>
                    <a:off x="4677857" y="3178976"/>
                    <a:ext cx="126318" cy="40489"/>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7"/>
                  <p:cNvSpPr/>
                  <p:nvPr/>
                </p:nvSpPr>
                <p:spPr>
                  <a:xfrm>
                    <a:off x="4813458" y="3178976"/>
                    <a:ext cx="125272" cy="40489"/>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7"/>
                  <p:cNvSpPr/>
                  <p:nvPr/>
                </p:nvSpPr>
                <p:spPr>
                  <a:xfrm>
                    <a:off x="4950071" y="3178976"/>
                    <a:ext cx="123213" cy="40489"/>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7"/>
                  <p:cNvSpPr/>
                  <p:nvPr/>
                </p:nvSpPr>
                <p:spPr>
                  <a:xfrm>
                    <a:off x="5222285" y="3178976"/>
                    <a:ext cx="119062" cy="40489"/>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7"/>
                  <p:cNvSpPr/>
                  <p:nvPr/>
                </p:nvSpPr>
                <p:spPr>
                  <a:xfrm>
                    <a:off x="5358932" y="3178976"/>
                    <a:ext cx="118017" cy="40489"/>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5630100" y="3178976"/>
                    <a:ext cx="118017" cy="40489"/>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7"/>
                  <p:cNvSpPr/>
                  <p:nvPr/>
                </p:nvSpPr>
                <p:spPr>
                  <a:xfrm>
                    <a:off x="5764654" y="3178976"/>
                    <a:ext cx="120076" cy="40489"/>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7"/>
                  <p:cNvSpPr/>
                  <p:nvPr/>
                </p:nvSpPr>
                <p:spPr>
                  <a:xfrm>
                    <a:off x="5899209" y="3178976"/>
                    <a:ext cx="122167" cy="40489"/>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033764" y="3178976"/>
                    <a:ext cx="123180" cy="40489"/>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7"/>
                  <p:cNvSpPr/>
                  <p:nvPr/>
                </p:nvSpPr>
                <p:spPr>
                  <a:xfrm>
                    <a:off x="6168318" y="3178976"/>
                    <a:ext cx="124226" cy="40489"/>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7"/>
                  <p:cNvSpPr/>
                  <p:nvPr/>
                </p:nvSpPr>
                <p:spPr>
                  <a:xfrm>
                    <a:off x="6302873" y="3178976"/>
                    <a:ext cx="126285" cy="40489"/>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437427" y="3178976"/>
                    <a:ext cx="128377" cy="40489"/>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7"/>
                  <p:cNvSpPr/>
                  <p:nvPr/>
                </p:nvSpPr>
                <p:spPr>
                  <a:xfrm>
                    <a:off x="4513300" y="3229918"/>
                    <a:ext cx="99387" cy="62956"/>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7"/>
                  <p:cNvSpPr/>
                  <p:nvPr/>
                </p:nvSpPr>
                <p:spPr>
                  <a:xfrm>
                    <a:off x="4613701" y="3229918"/>
                    <a:ext cx="135600" cy="62956"/>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4753419" y="3229918"/>
                    <a:ext cx="133541" cy="62956"/>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7"/>
                  <p:cNvSpPr/>
                  <p:nvPr/>
                </p:nvSpPr>
                <p:spPr>
                  <a:xfrm>
                    <a:off x="4893138" y="3229918"/>
                    <a:ext cx="131482" cy="62956"/>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7"/>
                  <p:cNvSpPr/>
                  <p:nvPr/>
                </p:nvSpPr>
                <p:spPr>
                  <a:xfrm>
                    <a:off x="5313372" y="3229918"/>
                    <a:ext cx="122167" cy="62956"/>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5592842" y="3229918"/>
                    <a:ext cx="121121" cy="62956"/>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7"/>
                  <p:cNvSpPr/>
                  <p:nvPr/>
                </p:nvSpPr>
                <p:spPr>
                  <a:xfrm>
                    <a:off x="5730501" y="3229918"/>
                    <a:ext cx="123180" cy="62956"/>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7"/>
                  <p:cNvSpPr/>
                  <p:nvPr/>
                </p:nvSpPr>
                <p:spPr>
                  <a:xfrm>
                    <a:off x="5867115" y="3229918"/>
                    <a:ext cx="126318" cy="62956"/>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6004774" y="3229918"/>
                    <a:ext cx="128377" cy="62956"/>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7"/>
                  <p:cNvSpPr/>
                  <p:nvPr/>
                </p:nvSpPr>
                <p:spPr>
                  <a:xfrm>
                    <a:off x="6141388" y="3229918"/>
                    <a:ext cx="132528" cy="62956"/>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p:cNvSpPr/>
                  <p:nvPr/>
                </p:nvSpPr>
                <p:spPr>
                  <a:xfrm>
                    <a:off x="6279047" y="3229918"/>
                    <a:ext cx="314700" cy="62956"/>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p:cNvSpPr/>
                  <p:nvPr/>
                </p:nvSpPr>
                <p:spPr>
                  <a:xfrm>
                    <a:off x="4485356" y="3303328"/>
                    <a:ext cx="182205" cy="62956"/>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p:cNvSpPr/>
                  <p:nvPr/>
                </p:nvSpPr>
                <p:spPr>
                  <a:xfrm>
                    <a:off x="4670634" y="3303328"/>
                    <a:ext cx="137691" cy="62956"/>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7"/>
                  <p:cNvSpPr/>
                  <p:nvPr/>
                </p:nvSpPr>
                <p:spPr>
                  <a:xfrm>
                    <a:off x="4814503" y="3303328"/>
                    <a:ext cx="134587" cy="62956"/>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7"/>
                  <p:cNvSpPr/>
                  <p:nvPr/>
                </p:nvSpPr>
                <p:spPr>
                  <a:xfrm>
                    <a:off x="5245065" y="3303328"/>
                    <a:ext cx="127331" cy="62956"/>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7"/>
                  <p:cNvSpPr/>
                  <p:nvPr/>
                </p:nvSpPr>
                <p:spPr>
                  <a:xfrm>
                    <a:off x="5674614" y="3303328"/>
                    <a:ext cx="125272" cy="62956"/>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7"/>
                  <p:cNvSpPr/>
                  <p:nvPr/>
                </p:nvSpPr>
                <p:spPr>
                  <a:xfrm>
                    <a:off x="5815378" y="3303328"/>
                    <a:ext cx="128377" cy="62956"/>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7"/>
                  <p:cNvSpPr/>
                  <p:nvPr/>
                </p:nvSpPr>
                <p:spPr>
                  <a:xfrm>
                    <a:off x="5956142" y="3303328"/>
                    <a:ext cx="131482" cy="62956"/>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7"/>
                  <p:cNvSpPr/>
                  <p:nvPr/>
                </p:nvSpPr>
                <p:spPr>
                  <a:xfrm>
                    <a:off x="6097920" y="3303328"/>
                    <a:ext cx="133573" cy="62956"/>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7"/>
                  <p:cNvSpPr/>
                  <p:nvPr/>
                </p:nvSpPr>
                <p:spPr>
                  <a:xfrm>
                    <a:off x="6238684" y="3303328"/>
                    <a:ext cx="136678" cy="62956"/>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7"/>
                  <p:cNvSpPr/>
                  <p:nvPr/>
                </p:nvSpPr>
                <p:spPr>
                  <a:xfrm>
                    <a:off x="6379448" y="3303328"/>
                    <a:ext cx="242243" cy="62956"/>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7"/>
                  <p:cNvSpPr/>
                  <p:nvPr/>
                </p:nvSpPr>
                <p:spPr>
                  <a:xfrm>
                    <a:off x="4457412" y="3376738"/>
                    <a:ext cx="227732" cy="62956"/>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4689263" y="3376738"/>
                    <a:ext cx="140796" cy="62956"/>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7"/>
                  <p:cNvSpPr/>
                  <p:nvPr/>
                </p:nvSpPr>
                <p:spPr>
                  <a:xfrm>
                    <a:off x="4837251" y="3376738"/>
                    <a:ext cx="136678" cy="62956"/>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5279218" y="3376738"/>
                    <a:ext cx="129423" cy="62956"/>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5574212" y="3376738"/>
                    <a:ext cx="127331" cy="62956"/>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7"/>
                  <p:cNvSpPr/>
                  <p:nvPr/>
                </p:nvSpPr>
                <p:spPr>
                  <a:xfrm>
                    <a:off x="5719095" y="3376738"/>
                    <a:ext cx="129423" cy="62956"/>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7"/>
                  <p:cNvSpPr/>
                  <p:nvPr/>
                </p:nvSpPr>
                <p:spPr>
                  <a:xfrm>
                    <a:off x="5864010" y="3376738"/>
                    <a:ext cx="132528" cy="62956"/>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7"/>
                  <p:cNvSpPr/>
                  <p:nvPr/>
                </p:nvSpPr>
                <p:spPr>
                  <a:xfrm>
                    <a:off x="6008925" y="3376738"/>
                    <a:ext cx="134587" cy="62956"/>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6152794" y="3376738"/>
                    <a:ext cx="138705" cy="62956"/>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7"/>
                  <p:cNvSpPr/>
                  <p:nvPr/>
                </p:nvSpPr>
                <p:spPr>
                  <a:xfrm>
                    <a:off x="6297676" y="3376738"/>
                    <a:ext cx="351958" cy="62956"/>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7"/>
                  <p:cNvSpPr/>
                  <p:nvPr/>
                </p:nvSpPr>
                <p:spPr>
                  <a:xfrm>
                    <a:off x="4429469" y="3448635"/>
                    <a:ext cx="360227" cy="62956"/>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4796887" y="3448635"/>
                    <a:ext cx="140796" cy="62956"/>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5251275" y="3448635"/>
                    <a:ext cx="132528" cy="62956"/>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5701511" y="3448635"/>
                    <a:ext cx="133541" cy="62956"/>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7"/>
                  <p:cNvSpPr/>
                  <p:nvPr/>
                </p:nvSpPr>
                <p:spPr>
                  <a:xfrm>
                    <a:off x="5850544" y="3448635"/>
                    <a:ext cx="135632" cy="62956"/>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5999610" y="3448635"/>
                    <a:ext cx="137691" cy="62956"/>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6147597" y="3448635"/>
                    <a:ext cx="140796" cy="62956"/>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7"/>
                  <p:cNvSpPr/>
                  <p:nvPr/>
                </p:nvSpPr>
                <p:spPr>
                  <a:xfrm>
                    <a:off x="6296663" y="3448635"/>
                    <a:ext cx="380915" cy="62956"/>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7"/>
                  <p:cNvSpPr/>
                  <p:nvPr/>
                </p:nvSpPr>
                <p:spPr>
                  <a:xfrm>
                    <a:off x="4401525" y="3522045"/>
                    <a:ext cx="151124" cy="62956"/>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7"/>
                  <p:cNvSpPr/>
                  <p:nvPr/>
                </p:nvSpPr>
                <p:spPr>
                  <a:xfrm>
                    <a:off x="4556768" y="3522045"/>
                    <a:ext cx="148052" cy="62956"/>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4712011" y="3522045"/>
                    <a:ext cx="144947" cy="62956"/>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6010984" y="3522045"/>
                    <a:ext cx="140796" cy="62956"/>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7"/>
                  <p:cNvSpPr/>
                  <p:nvPr/>
                </p:nvSpPr>
                <p:spPr>
                  <a:xfrm>
                    <a:off x="6163122" y="3522045"/>
                    <a:ext cx="143901" cy="62956"/>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7"/>
                  <p:cNvSpPr/>
                  <p:nvPr/>
                </p:nvSpPr>
                <p:spPr>
                  <a:xfrm>
                    <a:off x="6315292" y="3522045"/>
                    <a:ext cx="124226" cy="62956"/>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a:off x="6576100" y="3522045"/>
                    <a:ext cx="129423" cy="62956"/>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a:off x="6445696" y="3522045"/>
                    <a:ext cx="114912" cy="27008"/>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6457070" y="3557993"/>
                    <a:ext cx="115958" cy="27008"/>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7"/>
                  <p:cNvSpPr/>
                  <p:nvPr/>
                </p:nvSpPr>
                <p:spPr>
                  <a:xfrm>
                    <a:off x="5086717" y="3178976"/>
                    <a:ext cx="121121" cy="40489"/>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7"/>
                  <p:cNvSpPr/>
                  <p:nvPr/>
                </p:nvSpPr>
                <p:spPr>
                  <a:xfrm>
                    <a:off x="5033902" y="3229918"/>
                    <a:ext cx="127364" cy="62956"/>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7"/>
                  <p:cNvSpPr/>
                  <p:nvPr/>
                </p:nvSpPr>
                <p:spPr>
                  <a:xfrm>
                    <a:off x="5173653" y="3229918"/>
                    <a:ext cx="125272" cy="62956"/>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p:nvPr/>
                </p:nvSpPr>
                <p:spPr>
                  <a:xfrm>
                    <a:off x="4958373" y="3303328"/>
                    <a:ext cx="131482" cy="62956"/>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7"/>
                  <p:cNvSpPr/>
                  <p:nvPr/>
                </p:nvSpPr>
                <p:spPr>
                  <a:xfrm>
                    <a:off x="5102242" y="3303328"/>
                    <a:ext cx="129390" cy="62956"/>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7"/>
                  <p:cNvSpPr/>
                  <p:nvPr/>
                </p:nvSpPr>
                <p:spPr>
                  <a:xfrm>
                    <a:off x="4984225" y="3376738"/>
                    <a:ext cx="134587" cy="62956"/>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7"/>
                  <p:cNvSpPr/>
                  <p:nvPr/>
                </p:nvSpPr>
                <p:spPr>
                  <a:xfrm>
                    <a:off x="5132244" y="3376738"/>
                    <a:ext cx="131482" cy="62956"/>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7"/>
                  <p:cNvSpPr/>
                  <p:nvPr/>
                </p:nvSpPr>
                <p:spPr>
                  <a:xfrm>
                    <a:off x="4948012" y="3448635"/>
                    <a:ext cx="138737" cy="62956"/>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7"/>
                  <p:cNvSpPr/>
                  <p:nvPr/>
                </p:nvSpPr>
                <p:spPr>
                  <a:xfrm>
                    <a:off x="5099137" y="3448635"/>
                    <a:ext cx="135600" cy="62956"/>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7"/>
                  <p:cNvSpPr/>
                  <p:nvPr/>
                </p:nvSpPr>
                <p:spPr>
                  <a:xfrm>
                    <a:off x="4867286" y="3522045"/>
                    <a:ext cx="228778" cy="62956"/>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60" name="Google Shape;1160;p67"/>
              <p:cNvPicPr preferRelativeResize="0"/>
              <p:nvPr/>
            </p:nvPicPr>
            <p:blipFill>
              <a:blip r:embed="rId4">
                <a:alphaModFix/>
              </a:blip>
              <a:stretch>
                <a:fillRect/>
              </a:stretch>
            </p:blipFill>
            <p:spPr>
              <a:xfrm>
                <a:off x="3716375" y="1613913"/>
                <a:ext cx="1382269" cy="794321"/>
              </a:xfrm>
              <a:prstGeom prst="rect">
                <a:avLst/>
              </a:prstGeom>
              <a:noFill/>
              <a:ln>
                <a:noFill/>
              </a:ln>
            </p:spPr>
          </p:pic>
          <p:pic>
            <p:nvPicPr>
              <p:cNvPr id="1161" name="Google Shape;1161;p67"/>
              <p:cNvPicPr preferRelativeResize="0"/>
              <p:nvPr/>
            </p:nvPicPr>
            <p:blipFill>
              <a:blip r:embed="rId4">
                <a:alphaModFix/>
              </a:blip>
              <a:stretch>
                <a:fillRect/>
              </a:stretch>
            </p:blipFill>
            <p:spPr>
              <a:xfrm>
                <a:off x="3832757" y="1741570"/>
                <a:ext cx="1382269" cy="794321"/>
              </a:xfrm>
              <a:prstGeom prst="rect">
                <a:avLst/>
              </a:prstGeom>
              <a:noFill/>
              <a:ln>
                <a:noFill/>
              </a:ln>
            </p:spPr>
          </p:pic>
          <p:pic>
            <p:nvPicPr>
              <p:cNvPr id="1162" name="Google Shape;1162;p67"/>
              <p:cNvPicPr preferRelativeResize="0"/>
              <p:nvPr/>
            </p:nvPicPr>
            <p:blipFill>
              <a:blip r:embed="rId4">
                <a:alphaModFix/>
              </a:blip>
              <a:stretch>
                <a:fillRect/>
              </a:stretch>
            </p:blipFill>
            <p:spPr>
              <a:xfrm>
                <a:off x="3949140" y="1869227"/>
                <a:ext cx="1382269" cy="794321"/>
              </a:xfrm>
              <a:prstGeom prst="rect">
                <a:avLst/>
              </a:prstGeom>
              <a:noFill/>
              <a:ln>
                <a:noFill/>
              </a:ln>
            </p:spPr>
          </p:pic>
          <p:pic>
            <p:nvPicPr>
              <p:cNvPr id="1163" name="Google Shape;1163;p67"/>
              <p:cNvPicPr preferRelativeResize="0"/>
              <p:nvPr/>
            </p:nvPicPr>
            <p:blipFill>
              <a:blip r:embed="rId4">
                <a:alphaModFix/>
              </a:blip>
              <a:stretch>
                <a:fillRect/>
              </a:stretch>
            </p:blipFill>
            <p:spPr>
              <a:xfrm>
                <a:off x="4065522" y="1996885"/>
                <a:ext cx="1382269" cy="794321"/>
              </a:xfrm>
              <a:prstGeom prst="rect">
                <a:avLst/>
              </a:prstGeom>
              <a:noFill/>
              <a:ln>
                <a:noFill/>
              </a:ln>
            </p:spPr>
          </p:pic>
          <p:pic>
            <p:nvPicPr>
              <p:cNvPr id="1164" name="Google Shape;1164;p67"/>
              <p:cNvPicPr preferRelativeResize="0"/>
              <p:nvPr/>
            </p:nvPicPr>
            <p:blipFill>
              <a:blip r:embed="rId4">
                <a:alphaModFix/>
              </a:blip>
              <a:stretch>
                <a:fillRect/>
              </a:stretch>
            </p:blipFill>
            <p:spPr>
              <a:xfrm>
                <a:off x="4181905" y="2124542"/>
                <a:ext cx="1382269" cy="794321"/>
              </a:xfrm>
              <a:prstGeom prst="rect">
                <a:avLst/>
              </a:prstGeom>
              <a:noFill/>
              <a:ln>
                <a:noFill/>
              </a:ln>
            </p:spPr>
          </p:pic>
        </p:grpSp>
        <p:grpSp>
          <p:nvGrpSpPr>
            <p:cNvPr id="1165" name="Google Shape;1165;p67"/>
            <p:cNvGrpSpPr/>
            <p:nvPr/>
          </p:nvGrpSpPr>
          <p:grpSpPr>
            <a:xfrm>
              <a:off x="5183405" y="1412656"/>
              <a:ext cx="3198101" cy="2504023"/>
              <a:chOff x="5287343" y="1509919"/>
              <a:chExt cx="3198101" cy="2504023"/>
            </a:xfrm>
          </p:grpSpPr>
          <p:grpSp>
            <p:nvGrpSpPr>
              <p:cNvPr id="1166" name="Google Shape;1166;p67"/>
              <p:cNvGrpSpPr/>
              <p:nvPr/>
            </p:nvGrpSpPr>
            <p:grpSpPr>
              <a:xfrm>
                <a:off x="5287343" y="1509919"/>
                <a:ext cx="3198101" cy="2504023"/>
                <a:chOff x="2901242" y="2677502"/>
                <a:chExt cx="2526944" cy="1999220"/>
              </a:xfrm>
            </p:grpSpPr>
            <p:sp>
              <p:nvSpPr>
                <p:cNvPr id="1167" name="Google Shape;1167;p67"/>
                <p:cNvSpPr/>
                <p:nvPr/>
              </p:nvSpPr>
              <p:spPr>
                <a:xfrm>
                  <a:off x="2901242" y="3968587"/>
                  <a:ext cx="2526944" cy="279407"/>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7"/>
                <p:cNvSpPr/>
                <p:nvPr/>
              </p:nvSpPr>
              <p:spPr>
                <a:xfrm>
                  <a:off x="2901242" y="2677502"/>
                  <a:ext cx="2525964" cy="1291116"/>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7"/>
                <p:cNvSpPr/>
                <p:nvPr/>
              </p:nvSpPr>
              <p:spPr>
                <a:xfrm>
                  <a:off x="3906181" y="4247964"/>
                  <a:ext cx="536454" cy="130974"/>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7"/>
                <p:cNvSpPr/>
                <p:nvPr/>
              </p:nvSpPr>
              <p:spPr>
                <a:xfrm>
                  <a:off x="3649134" y="4247964"/>
                  <a:ext cx="1031159" cy="356993"/>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7"/>
                <p:cNvSpPr/>
                <p:nvPr/>
              </p:nvSpPr>
              <p:spPr>
                <a:xfrm>
                  <a:off x="3643315" y="4589396"/>
                  <a:ext cx="1041818" cy="87326"/>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3087503" y="3245934"/>
                  <a:ext cx="2169952" cy="41810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4222406" y="3487451"/>
                  <a:ext cx="92196" cy="93146"/>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4893662" y="3487451"/>
                  <a:ext cx="129044" cy="129044"/>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5182748" y="3316720"/>
                  <a:ext cx="129044" cy="129044"/>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p:nvPr/>
              </p:nvSpPr>
              <p:spPr>
                <a:xfrm>
                  <a:off x="5209886" y="3343889"/>
                  <a:ext cx="74737" cy="74737"/>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7"/>
                <p:cNvSpPr/>
                <p:nvPr/>
              </p:nvSpPr>
              <p:spPr>
                <a:xfrm>
                  <a:off x="3023455" y="2974857"/>
                  <a:ext cx="128095" cy="129044"/>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3050624" y="3002025"/>
                  <a:ext cx="74737" cy="74707"/>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7"/>
                <p:cNvSpPr/>
                <p:nvPr/>
              </p:nvSpPr>
              <p:spPr>
                <a:xfrm>
                  <a:off x="4600717" y="2879262"/>
                  <a:ext cx="212480" cy="30079"/>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4880093" y="2879262"/>
                  <a:ext cx="99946" cy="30079"/>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5115821" y="2879262"/>
                  <a:ext cx="71797" cy="30079"/>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4903372" y="2968487"/>
                  <a:ext cx="242528" cy="31089"/>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3496842" y="3088341"/>
                  <a:ext cx="146503" cy="30109"/>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7"/>
                <p:cNvSpPr/>
                <p:nvPr/>
              </p:nvSpPr>
              <p:spPr>
                <a:xfrm>
                  <a:off x="3704422" y="3088341"/>
                  <a:ext cx="62118" cy="30109"/>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4441655" y="3697941"/>
                  <a:ext cx="167822" cy="30109"/>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4666694" y="3697941"/>
                  <a:ext cx="71797" cy="30109"/>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4948000" y="3697941"/>
                  <a:ext cx="90236" cy="30109"/>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67"/>
              <p:cNvSpPr/>
              <p:nvPr/>
            </p:nvSpPr>
            <p:spPr>
              <a:xfrm>
                <a:off x="5357300" y="1571975"/>
                <a:ext cx="3068423" cy="1458774"/>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9" name="Google Shape;1189;p67"/>
            <p:cNvPicPr preferRelativeResize="0"/>
            <p:nvPr/>
          </p:nvPicPr>
          <p:blipFill>
            <a:blip r:embed="rId5">
              <a:alphaModFix/>
            </a:blip>
            <a:stretch>
              <a:fillRect/>
            </a:stretch>
          </p:blipFill>
          <p:spPr>
            <a:xfrm>
              <a:off x="774075" y="1600775"/>
              <a:ext cx="2583501" cy="1455150"/>
            </a:xfrm>
            <a:prstGeom prst="rect">
              <a:avLst/>
            </a:prstGeom>
            <a:noFill/>
            <a:ln>
              <a:noFill/>
            </a:ln>
          </p:spPr>
        </p:pic>
        <p:sp>
          <p:nvSpPr>
            <p:cNvPr id="1190" name="Google Shape;1190;p67"/>
            <p:cNvSpPr/>
            <p:nvPr/>
          </p:nvSpPr>
          <p:spPr>
            <a:xfrm rot="10555587">
              <a:off x="3013817" y="2211111"/>
              <a:ext cx="2639468" cy="295647"/>
            </a:xfrm>
            <a:prstGeom prst="right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1" name="Google Shape;1191;p67"/>
            <p:cNvPicPr preferRelativeResize="0"/>
            <p:nvPr/>
          </p:nvPicPr>
          <p:blipFill>
            <a:blip r:embed="rId3">
              <a:alphaModFix/>
            </a:blip>
            <a:stretch>
              <a:fillRect/>
            </a:stretch>
          </p:blipFill>
          <p:spPr>
            <a:xfrm>
              <a:off x="5786704" y="1512475"/>
              <a:ext cx="2048522" cy="1366625"/>
            </a:xfrm>
            <a:prstGeom prst="rect">
              <a:avLst/>
            </a:prstGeom>
            <a:noFill/>
            <a:ln>
              <a:noFill/>
            </a:ln>
          </p:spPr>
        </p:pic>
        <p:sp>
          <p:nvSpPr>
            <p:cNvPr id="1192" name="Google Shape;1192;p67"/>
            <p:cNvSpPr/>
            <p:nvPr/>
          </p:nvSpPr>
          <p:spPr>
            <a:xfrm>
              <a:off x="7129600" y="2342613"/>
              <a:ext cx="548700" cy="649200"/>
            </a:xfrm>
            <a:prstGeom prst="can">
              <a:avLst>
                <a:gd name="adj" fmla="val 25000"/>
              </a:avLst>
            </a:prstGeom>
            <a:solidFill>
              <a:srgbClr val="FF9900"/>
            </a:solidFill>
            <a:ln w="9525" cap="flat" cmpd="sng">
              <a:solidFill>
                <a:srgbClr val="E9E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8"/>
          <p:cNvSpPr txBox="1">
            <a:spLocks noGrp="1"/>
          </p:cNvSpPr>
          <p:nvPr>
            <p:ph type="title"/>
          </p:nvPr>
        </p:nvSpPr>
        <p:spPr>
          <a:xfrm>
            <a:off x="761825" y="195250"/>
            <a:ext cx="79248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Ý tưởng demo</a:t>
            </a:r>
            <a:endParaRPr/>
          </a:p>
        </p:txBody>
      </p:sp>
      <p:sp>
        <p:nvSpPr>
          <p:cNvPr id="1198" name="Google Shape;1198;p68"/>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8"/>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200" name="Google Shape;1200;p68"/>
          <p:cNvGrpSpPr/>
          <p:nvPr/>
        </p:nvGrpSpPr>
        <p:grpSpPr>
          <a:xfrm>
            <a:off x="1172250" y="962409"/>
            <a:ext cx="223145" cy="121257"/>
            <a:chOff x="2084325" y="363300"/>
            <a:chExt cx="484150" cy="254100"/>
          </a:xfrm>
        </p:grpSpPr>
        <p:sp>
          <p:nvSpPr>
            <p:cNvPr id="1201" name="Google Shape;1201;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2" name="Google Shape;1202;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3" name="Google Shape;1203;p68"/>
          <p:cNvGrpSpPr/>
          <p:nvPr/>
        </p:nvGrpSpPr>
        <p:grpSpPr>
          <a:xfrm>
            <a:off x="761822" y="2682897"/>
            <a:ext cx="365753" cy="365753"/>
            <a:chOff x="1492675" y="4992125"/>
            <a:chExt cx="481825" cy="481825"/>
          </a:xfrm>
        </p:grpSpPr>
        <p:sp>
          <p:nvSpPr>
            <p:cNvPr id="1204" name="Google Shape;120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06" name="Google Shape;1206;p68"/>
          <p:cNvGrpSpPr/>
          <p:nvPr/>
        </p:nvGrpSpPr>
        <p:grpSpPr>
          <a:xfrm>
            <a:off x="304792" y="1488856"/>
            <a:ext cx="8229114" cy="2662624"/>
            <a:chOff x="152392" y="1412656"/>
            <a:chExt cx="8229114" cy="2662624"/>
          </a:xfrm>
        </p:grpSpPr>
        <p:sp>
          <p:nvSpPr>
            <p:cNvPr id="1207" name="Google Shape;1207;p68"/>
            <p:cNvSpPr/>
            <p:nvPr/>
          </p:nvSpPr>
          <p:spPr>
            <a:xfrm>
              <a:off x="4015553" y="26646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8"/>
            <p:cNvSpPr/>
            <p:nvPr/>
          </p:nvSpPr>
          <p:spPr>
            <a:xfrm>
              <a:off x="4970671" y="2263836"/>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68"/>
            <p:cNvGrpSpPr/>
            <p:nvPr/>
          </p:nvGrpSpPr>
          <p:grpSpPr>
            <a:xfrm>
              <a:off x="5183405" y="1412656"/>
              <a:ext cx="3198101" cy="2504023"/>
              <a:chOff x="5287343" y="1509919"/>
              <a:chExt cx="3198101" cy="2504023"/>
            </a:xfrm>
          </p:grpSpPr>
          <p:grpSp>
            <p:nvGrpSpPr>
              <p:cNvPr id="1210" name="Google Shape;1210;p68"/>
              <p:cNvGrpSpPr/>
              <p:nvPr/>
            </p:nvGrpSpPr>
            <p:grpSpPr>
              <a:xfrm>
                <a:off x="5287343" y="1509919"/>
                <a:ext cx="3198101" cy="2504023"/>
                <a:chOff x="2901242" y="2677502"/>
                <a:chExt cx="2526944" cy="1999220"/>
              </a:xfrm>
            </p:grpSpPr>
            <p:sp>
              <p:nvSpPr>
                <p:cNvPr id="1211" name="Google Shape;1211;p68"/>
                <p:cNvSpPr/>
                <p:nvPr/>
              </p:nvSpPr>
              <p:spPr>
                <a:xfrm>
                  <a:off x="2901242" y="3968587"/>
                  <a:ext cx="2526944" cy="279407"/>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8"/>
                <p:cNvSpPr/>
                <p:nvPr/>
              </p:nvSpPr>
              <p:spPr>
                <a:xfrm>
                  <a:off x="2901242" y="2677502"/>
                  <a:ext cx="2525964" cy="1291116"/>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8"/>
                <p:cNvSpPr/>
                <p:nvPr/>
              </p:nvSpPr>
              <p:spPr>
                <a:xfrm>
                  <a:off x="3906181" y="4247964"/>
                  <a:ext cx="536454" cy="130974"/>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8"/>
                <p:cNvSpPr/>
                <p:nvPr/>
              </p:nvSpPr>
              <p:spPr>
                <a:xfrm>
                  <a:off x="3649134" y="4247964"/>
                  <a:ext cx="1031159" cy="356993"/>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8"/>
                <p:cNvSpPr/>
                <p:nvPr/>
              </p:nvSpPr>
              <p:spPr>
                <a:xfrm>
                  <a:off x="3643315" y="4589396"/>
                  <a:ext cx="1041818" cy="87326"/>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8"/>
                <p:cNvSpPr/>
                <p:nvPr/>
              </p:nvSpPr>
              <p:spPr>
                <a:xfrm>
                  <a:off x="3087503" y="3245934"/>
                  <a:ext cx="2169952" cy="41810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8"/>
                <p:cNvSpPr/>
                <p:nvPr/>
              </p:nvSpPr>
              <p:spPr>
                <a:xfrm>
                  <a:off x="4222406" y="3487451"/>
                  <a:ext cx="92196" cy="93146"/>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8"/>
                <p:cNvSpPr/>
                <p:nvPr/>
              </p:nvSpPr>
              <p:spPr>
                <a:xfrm>
                  <a:off x="4893662" y="3487451"/>
                  <a:ext cx="129044" cy="129044"/>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8"/>
                <p:cNvSpPr/>
                <p:nvPr/>
              </p:nvSpPr>
              <p:spPr>
                <a:xfrm>
                  <a:off x="5182748" y="3316720"/>
                  <a:ext cx="129044" cy="129044"/>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8"/>
                <p:cNvSpPr/>
                <p:nvPr/>
              </p:nvSpPr>
              <p:spPr>
                <a:xfrm>
                  <a:off x="5209886" y="3343889"/>
                  <a:ext cx="74737" cy="74737"/>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8"/>
                <p:cNvSpPr/>
                <p:nvPr/>
              </p:nvSpPr>
              <p:spPr>
                <a:xfrm>
                  <a:off x="3023455" y="2974857"/>
                  <a:ext cx="128095" cy="129044"/>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8"/>
                <p:cNvSpPr/>
                <p:nvPr/>
              </p:nvSpPr>
              <p:spPr>
                <a:xfrm>
                  <a:off x="3050624" y="3002025"/>
                  <a:ext cx="74737" cy="74707"/>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8"/>
                <p:cNvSpPr/>
                <p:nvPr/>
              </p:nvSpPr>
              <p:spPr>
                <a:xfrm>
                  <a:off x="4600717" y="2879262"/>
                  <a:ext cx="212480" cy="30079"/>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8"/>
                <p:cNvSpPr/>
                <p:nvPr/>
              </p:nvSpPr>
              <p:spPr>
                <a:xfrm>
                  <a:off x="4880093" y="2879262"/>
                  <a:ext cx="99946" cy="30079"/>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8"/>
                <p:cNvSpPr/>
                <p:nvPr/>
              </p:nvSpPr>
              <p:spPr>
                <a:xfrm>
                  <a:off x="5115821" y="2879262"/>
                  <a:ext cx="71797" cy="30079"/>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8"/>
                <p:cNvSpPr/>
                <p:nvPr/>
              </p:nvSpPr>
              <p:spPr>
                <a:xfrm>
                  <a:off x="4903372" y="2968487"/>
                  <a:ext cx="242528" cy="31089"/>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8"/>
                <p:cNvSpPr/>
                <p:nvPr/>
              </p:nvSpPr>
              <p:spPr>
                <a:xfrm>
                  <a:off x="3496842" y="3088341"/>
                  <a:ext cx="146503" cy="30109"/>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8"/>
                <p:cNvSpPr/>
                <p:nvPr/>
              </p:nvSpPr>
              <p:spPr>
                <a:xfrm>
                  <a:off x="3704422" y="3088341"/>
                  <a:ext cx="62118" cy="30109"/>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8"/>
                <p:cNvSpPr/>
                <p:nvPr/>
              </p:nvSpPr>
              <p:spPr>
                <a:xfrm>
                  <a:off x="4441655" y="3697941"/>
                  <a:ext cx="167822" cy="30109"/>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8"/>
                <p:cNvSpPr/>
                <p:nvPr/>
              </p:nvSpPr>
              <p:spPr>
                <a:xfrm>
                  <a:off x="4666694" y="3697941"/>
                  <a:ext cx="71797" cy="30109"/>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8"/>
                <p:cNvSpPr/>
                <p:nvPr/>
              </p:nvSpPr>
              <p:spPr>
                <a:xfrm>
                  <a:off x="4948000" y="3697941"/>
                  <a:ext cx="90236" cy="30109"/>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68"/>
              <p:cNvSpPr/>
              <p:nvPr/>
            </p:nvSpPr>
            <p:spPr>
              <a:xfrm>
                <a:off x="5357300" y="1571975"/>
                <a:ext cx="3068423" cy="1458774"/>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3" name="Google Shape;1233;p68"/>
            <p:cNvPicPr preferRelativeResize="0"/>
            <p:nvPr/>
          </p:nvPicPr>
          <p:blipFill>
            <a:blip r:embed="rId3">
              <a:alphaModFix/>
            </a:blip>
            <a:stretch>
              <a:fillRect/>
            </a:stretch>
          </p:blipFill>
          <p:spPr>
            <a:xfrm>
              <a:off x="5786704" y="1512475"/>
              <a:ext cx="2048522" cy="1366625"/>
            </a:xfrm>
            <a:prstGeom prst="rect">
              <a:avLst/>
            </a:prstGeom>
            <a:noFill/>
            <a:ln>
              <a:noFill/>
            </a:ln>
          </p:spPr>
        </p:pic>
        <p:sp>
          <p:nvSpPr>
            <p:cNvPr id="1234" name="Google Shape;1234;p68"/>
            <p:cNvSpPr/>
            <p:nvPr/>
          </p:nvSpPr>
          <p:spPr>
            <a:xfrm>
              <a:off x="7333300" y="1742913"/>
              <a:ext cx="954882" cy="905742"/>
            </a:xfrm>
            <a:prstGeom prst="flowChartMultidocument">
              <a:avLst/>
            </a:prstGeom>
            <a:solidFill>
              <a:srgbClr val="CC0000"/>
            </a:solidFill>
            <a:ln w="9525" cap="flat" cmpd="sng">
              <a:solidFill>
                <a:srgbClr val="DAE2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8"/>
            <p:cNvSpPr/>
            <p:nvPr/>
          </p:nvSpPr>
          <p:spPr>
            <a:xfrm>
              <a:off x="7129600" y="2342613"/>
              <a:ext cx="548700" cy="649200"/>
            </a:xfrm>
            <a:prstGeom prst="can">
              <a:avLst>
                <a:gd name="adj" fmla="val 25000"/>
              </a:avLst>
            </a:prstGeom>
            <a:solidFill>
              <a:srgbClr val="FF9900"/>
            </a:solidFill>
            <a:ln w="9525" cap="flat" cmpd="sng">
              <a:solidFill>
                <a:srgbClr val="E9EE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68"/>
            <p:cNvGrpSpPr/>
            <p:nvPr/>
          </p:nvGrpSpPr>
          <p:grpSpPr>
            <a:xfrm>
              <a:off x="152392" y="1448612"/>
              <a:ext cx="3826851" cy="2626668"/>
              <a:chOff x="3064794" y="1512414"/>
              <a:chExt cx="3398926" cy="2373424"/>
            </a:xfrm>
          </p:grpSpPr>
          <p:grpSp>
            <p:nvGrpSpPr>
              <p:cNvPr id="1237" name="Google Shape;1237;p68"/>
              <p:cNvGrpSpPr/>
              <p:nvPr/>
            </p:nvGrpSpPr>
            <p:grpSpPr>
              <a:xfrm>
                <a:off x="3064794" y="1512414"/>
                <a:ext cx="3398926" cy="2373424"/>
                <a:chOff x="2843397" y="1581631"/>
                <a:chExt cx="3325109" cy="2240347"/>
              </a:xfrm>
            </p:grpSpPr>
            <p:sp>
              <p:nvSpPr>
                <p:cNvPr id="1238" name="Google Shape;1238;p68"/>
                <p:cNvSpPr/>
                <p:nvPr/>
              </p:nvSpPr>
              <p:spPr>
                <a:xfrm>
                  <a:off x="4015553" y="38219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68"/>
                <p:cNvGrpSpPr/>
                <p:nvPr/>
              </p:nvGrpSpPr>
              <p:grpSpPr>
                <a:xfrm>
                  <a:off x="2843397" y="1581631"/>
                  <a:ext cx="3325109" cy="2171168"/>
                  <a:chOff x="4525880" y="1717414"/>
                  <a:chExt cx="2481610" cy="1645697"/>
                </a:xfrm>
              </p:grpSpPr>
              <p:sp>
                <p:nvSpPr>
                  <p:cNvPr id="1240" name="Google Shape;1240;p68"/>
                  <p:cNvSpPr/>
                  <p:nvPr/>
                </p:nvSpPr>
                <p:spPr>
                  <a:xfrm>
                    <a:off x="5719447" y="28991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8"/>
                  <p:cNvSpPr/>
                  <p:nvPr/>
                </p:nvSpPr>
                <p:spPr>
                  <a:xfrm>
                    <a:off x="5684848" y="29278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8"/>
                  <p:cNvSpPr/>
                  <p:nvPr/>
                </p:nvSpPr>
                <p:spPr>
                  <a:xfrm>
                    <a:off x="5632564" y="29691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8"/>
                  <p:cNvSpPr/>
                  <p:nvPr/>
                </p:nvSpPr>
                <p:spPr>
                  <a:xfrm>
                    <a:off x="5749811" y="29691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8"/>
                  <p:cNvSpPr/>
                  <p:nvPr/>
                </p:nvSpPr>
                <p:spPr>
                  <a:xfrm>
                    <a:off x="5663780" y="30105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8"/>
                  <p:cNvSpPr/>
                  <p:nvPr/>
                </p:nvSpPr>
                <p:spPr>
                  <a:xfrm>
                    <a:off x="5643538" y="30510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8"/>
                  <p:cNvSpPr/>
                  <p:nvPr/>
                </p:nvSpPr>
                <p:spPr>
                  <a:xfrm>
                    <a:off x="5766671" y="30510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8"/>
                  <p:cNvSpPr/>
                  <p:nvPr/>
                </p:nvSpPr>
                <p:spPr>
                  <a:xfrm>
                    <a:off x="4818572" y="17174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8"/>
                  <p:cNvSpPr/>
                  <p:nvPr/>
                </p:nvSpPr>
                <p:spPr>
                  <a:xfrm>
                    <a:off x="4525880" y="28544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8"/>
                  <p:cNvSpPr/>
                  <p:nvPr/>
                </p:nvSpPr>
                <p:spPr>
                  <a:xfrm>
                    <a:off x="4533471" y="32812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8"/>
                  <p:cNvSpPr/>
                  <p:nvPr/>
                </p:nvSpPr>
                <p:spPr>
                  <a:xfrm>
                    <a:off x="5405660" y="30923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8"/>
                  <p:cNvSpPr/>
                  <p:nvPr/>
                </p:nvSpPr>
                <p:spPr>
                  <a:xfrm>
                    <a:off x="5372766" y="31454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864118" y="17629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68"/>
                <p:cNvGrpSpPr/>
                <p:nvPr/>
              </p:nvGrpSpPr>
              <p:grpSpPr>
                <a:xfrm>
                  <a:off x="3470340" y="3114813"/>
                  <a:ext cx="2203313" cy="257014"/>
                  <a:chOff x="4401525" y="3178976"/>
                  <a:chExt cx="2303998" cy="406025"/>
                </a:xfrm>
              </p:grpSpPr>
              <p:sp>
                <p:nvSpPr>
                  <p:cNvPr id="1254" name="Google Shape;1254;p68"/>
                  <p:cNvSpPr/>
                  <p:nvPr/>
                </p:nvSpPr>
                <p:spPr>
                  <a:xfrm>
                    <a:off x="4541243" y="3178976"/>
                    <a:ext cx="128377" cy="40489"/>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4677857" y="3178976"/>
                    <a:ext cx="126318" cy="40489"/>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4813458" y="3178976"/>
                    <a:ext cx="125272" cy="40489"/>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4950071" y="3178976"/>
                    <a:ext cx="123213" cy="40489"/>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5222285" y="3178976"/>
                    <a:ext cx="119062" cy="40489"/>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8"/>
                  <p:cNvSpPr/>
                  <p:nvPr/>
                </p:nvSpPr>
                <p:spPr>
                  <a:xfrm>
                    <a:off x="5358932" y="3178976"/>
                    <a:ext cx="118017" cy="40489"/>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8"/>
                  <p:cNvSpPr/>
                  <p:nvPr/>
                </p:nvSpPr>
                <p:spPr>
                  <a:xfrm>
                    <a:off x="5630100" y="3178976"/>
                    <a:ext cx="118017" cy="40489"/>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5764654" y="3178976"/>
                    <a:ext cx="120076" cy="40489"/>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5899209" y="3178976"/>
                    <a:ext cx="122167" cy="40489"/>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6033764" y="3178976"/>
                    <a:ext cx="123180" cy="40489"/>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6168318" y="3178976"/>
                    <a:ext cx="124226" cy="40489"/>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6302873" y="3178976"/>
                    <a:ext cx="126285" cy="40489"/>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8"/>
                  <p:cNvSpPr/>
                  <p:nvPr/>
                </p:nvSpPr>
                <p:spPr>
                  <a:xfrm>
                    <a:off x="6437427" y="3178976"/>
                    <a:ext cx="128377" cy="40489"/>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8"/>
                  <p:cNvSpPr/>
                  <p:nvPr/>
                </p:nvSpPr>
                <p:spPr>
                  <a:xfrm>
                    <a:off x="4513300" y="3229918"/>
                    <a:ext cx="99387" cy="62956"/>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4613701" y="3229918"/>
                    <a:ext cx="135600" cy="62956"/>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4753419" y="3229918"/>
                    <a:ext cx="133541" cy="62956"/>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8"/>
                  <p:cNvSpPr/>
                  <p:nvPr/>
                </p:nvSpPr>
                <p:spPr>
                  <a:xfrm>
                    <a:off x="4893138" y="3229918"/>
                    <a:ext cx="131482" cy="62956"/>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8"/>
                  <p:cNvSpPr/>
                  <p:nvPr/>
                </p:nvSpPr>
                <p:spPr>
                  <a:xfrm>
                    <a:off x="5313372" y="3229918"/>
                    <a:ext cx="122167" cy="62956"/>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5592842" y="3229918"/>
                    <a:ext cx="121121" cy="62956"/>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5730501" y="3229918"/>
                    <a:ext cx="123180" cy="62956"/>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5867115" y="3229918"/>
                    <a:ext cx="126318" cy="62956"/>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6004774" y="3229918"/>
                    <a:ext cx="128377" cy="62956"/>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6141388" y="3229918"/>
                    <a:ext cx="132528" cy="62956"/>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6279047" y="3229918"/>
                    <a:ext cx="314700" cy="62956"/>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4485356" y="3303328"/>
                    <a:ext cx="182205" cy="62956"/>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4670634" y="3303328"/>
                    <a:ext cx="137691" cy="62956"/>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8"/>
                  <p:cNvSpPr/>
                  <p:nvPr/>
                </p:nvSpPr>
                <p:spPr>
                  <a:xfrm>
                    <a:off x="4814503" y="3303328"/>
                    <a:ext cx="134587" cy="62956"/>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5245065" y="3303328"/>
                    <a:ext cx="127331" cy="62956"/>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5674614" y="3303328"/>
                    <a:ext cx="125272" cy="62956"/>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5815378" y="3303328"/>
                    <a:ext cx="128377" cy="62956"/>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5956142" y="3303328"/>
                    <a:ext cx="131482" cy="62956"/>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6097920" y="3303328"/>
                    <a:ext cx="133573" cy="62956"/>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6238684" y="3303328"/>
                    <a:ext cx="136678" cy="62956"/>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6379448" y="3303328"/>
                    <a:ext cx="242243" cy="62956"/>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4457412" y="3376738"/>
                    <a:ext cx="227732" cy="62956"/>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4689263" y="3376738"/>
                    <a:ext cx="140796" cy="62956"/>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4837251" y="3376738"/>
                    <a:ext cx="136678" cy="62956"/>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5279218" y="3376738"/>
                    <a:ext cx="129423" cy="62956"/>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5574212" y="3376738"/>
                    <a:ext cx="127331" cy="62956"/>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5719095" y="3376738"/>
                    <a:ext cx="129423" cy="62956"/>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5864010" y="3376738"/>
                    <a:ext cx="132528" cy="62956"/>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6008925" y="3376738"/>
                    <a:ext cx="134587" cy="62956"/>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6152794" y="3376738"/>
                    <a:ext cx="138705" cy="62956"/>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6297676" y="3376738"/>
                    <a:ext cx="351958" cy="62956"/>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429469" y="3448635"/>
                    <a:ext cx="360227" cy="62956"/>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796887" y="3448635"/>
                    <a:ext cx="140796" cy="62956"/>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5251275" y="3448635"/>
                    <a:ext cx="132528" cy="62956"/>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5701511" y="3448635"/>
                    <a:ext cx="133541" cy="62956"/>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5850544" y="3448635"/>
                    <a:ext cx="135632" cy="62956"/>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5999610" y="3448635"/>
                    <a:ext cx="137691" cy="62956"/>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6147597" y="3448635"/>
                    <a:ext cx="140796" cy="62956"/>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6296663" y="3448635"/>
                    <a:ext cx="380915" cy="62956"/>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401525" y="3522045"/>
                    <a:ext cx="151124" cy="62956"/>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556768" y="3522045"/>
                    <a:ext cx="148052" cy="62956"/>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712011" y="3522045"/>
                    <a:ext cx="144947" cy="62956"/>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6010984" y="3522045"/>
                    <a:ext cx="140796" cy="62956"/>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6163122" y="3522045"/>
                    <a:ext cx="143901" cy="62956"/>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6315292" y="3522045"/>
                    <a:ext cx="124226" cy="62956"/>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6576100" y="3522045"/>
                    <a:ext cx="129423" cy="62956"/>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6445696" y="3522045"/>
                    <a:ext cx="114912" cy="27008"/>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6457070" y="3557993"/>
                    <a:ext cx="115958" cy="27008"/>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5086717" y="3178976"/>
                    <a:ext cx="121121" cy="40489"/>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5033902" y="3229918"/>
                    <a:ext cx="127364" cy="62956"/>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5173653" y="3229918"/>
                    <a:ext cx="125272" cy="62956"/>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58373" y="3303328"/>
                    <a:ext cx="131482" cy="62956"/>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5102242" y="3303328"/>
                    <a:ext cx="129390" cy="62956"/>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4984225" y="3376738"/>
                    <a:ext cx="134587" cy="62956"/>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5132244" y="3376738"/>
                    <a:ext cx="131482" cy="62956"/>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48012" y="3448635"/>
                    <a:ext cx="138737" cy="62956"/>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5099137" y="3448635"/>
                    <a:ext cx="135600" cy="62956"/>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4867286" y="3522045"/>
                    <a:ext cx="228778" cy="62956"/>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25" name="Google Shape;1325;p68"/>
              <p:cNvPicPr preferRelativeResize="0"/>
              <p:nvPr/>
            </p:nvPicPr>
            <p:blipFill>
              <a:blip r:embed="rId4">
                <a:alphaModFix/>
              </a:blip>
              <a:stretch>
                <a:fillRect/>
              </a:stretch>
            </p:blipFill>
            <p:spPr>
              <a:xfrm>
                <a:off x="3716375" y="1613913"/>
                <a:ext cx="1382269" cy="794321"/>
              </a:xfrm>
              <a:prstGeom prst="rect">
                <a:avLst/>
              </a:prstGeom>
              <a:noFill/>
              <a:ln>
                <a:noFill/>
              </a:ln>
            </p:spPr>
          </p:pic>
          <p:pic>
            <p:nvPicPr>
              <p:cNvPr id="1326" name="Google Shape;1326;p68"/>
              <p:cNvPicPr preferRelativeResize="0"/>
              <p:nvPr/>
            </p:nvPicPr>
            <p:blipFill>
              <a:blip r:embed="rId4">
                <a:alphaModFix/>
              </a:blip>
              <a:stretch>
                <a:fillRect/>
              </a:stretch>
            </p:blipFill>
            <p:spPr>
              <a:xfrm>
                <a:off x="3832757" y="1741570"/>
                <a:ext cx="1382269" cy="794321"/>
              </a:xfrm>
              <a:prstGeom prst="rect">
                <a:avLst/>
              </a:prstGeom>
              <a:noFill/>
              <a:ln>
                <a:noFill/>
              </a:ln>
            </p:spPr>
          </p:pic>
          <p:pic>
            <p:nvPicPr>
              <p:cNvPr id="1327" name="Google Shape;1327;p68"/>
              <p:cNvPicPr preferRelativeResize="0"/>
              <p:nvPr/>
            </p:nvPicPr>
            <p:blipFill>
              <a:blip r:embed="rId4">
                <a:alphaModFix/>
              </a:blip>
              <a:stretch>
                <a:fillRect/>
              </a:stretch>
            </p:blipFill>
            <p:spPr>
              <a:xfrm>
                <a:off x="3949140" y="1869227"/>
                <a:ext cx="1382269" cy="794321"/>
              </a:xfrm>
              <a:prstGeom prst="rect">
                <a:avLst/>
              </a:prstGeom>
              <a:noFill/>
              <a:ln>
                <a:noFill/>
              </a:ln>
            </p:spPr>
          </p:pic>
          <p:pic>
            <p:nvPicPr>
              <p:cNvPr id="1328" name="Google Shape;1328;p68"/>
              <p:cNvPicPr preferRelativeResize="0"/>
              <p:nvPr/>
            </p:nvPicPr>
            <p:blipFill>
              <a:blip r:embed="rId4">
                <a:alphaModFix/>
              </a:blip>
              <a:stretch>
                <a:fillRect/>
              </a:stretch>
            </p:blipFill>
            <p:spPr>
              <a:xfrm>
                <a:off x="4065522" y="1996885"/>
                <a:ext cx="1382269" cy="794321"/>
              </a:xfrm>
              <a:prstGeom prst="rect">
                <a:avLst/>
              </a:prstGeom>
              <a:noFill/>
              <a:ln>
                <a:noFill/>
              </a:ln>
            </p:spPr>
          </p:pic>
        </p:grpSp>
        <p:pic>
          <p:nvPicPr>
            <p:cNvPr id="1329" name="Google Shape;1329;p68"/>
            <p:cNvPicPr preferRelativeResize="0"/>
            <p:nvPr/>
          </p:nvPicPr>
          <p:blipFill>
            <a:blip r:embed="rId5">
              <a:alphaModFix/>
            </a:blip>
            <a:stretch>
              <a:fillRect/>
            </a:stretch>
          </p:blipFill>
          <p:spPr>
            <a:xfrm>
              <a:off x="776525" y="1571975"/>
              <a:ext cx="2578601" cy="1450474"/>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69"/>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Build app</a:t>
            </a:r>
            <a:endParaRPr/>
          </a:p>
        </p:txBody>
      </p:sp>
      <p:sp>
        <p:nvSpPr>
          <p:cNvPr id="1335" name="Google Shape;1335;p69"/>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9"/>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337" name="Google Shape;1337;p69"/>
          <p:cNvGrpSpPr/>
          <p:nvPr/>
        </p:nvGrpSpPr>
        <p:grpSpPr>
          <a:xfrm>
            <a:off x="1172250" y="962409"/>
            <a:ext cx="223145" cy="121257"/>
            <a:chOff x="2084325" y="363300"/>
            <a:chExt cx="484150" cy="254100"/>
          </a:xfrm>
        </p:grpSpPr>
        <p:sp>
          <p:nvSpPr>
            <p:cNvPr id="1338" name="Google Shape;1338;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39" name="Google Shape;1339;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0" name="Google Shape;1340;p69"/>
          <p:cNvGrpSpPr/>
          <p:nvPr/>
        </p:nvGrpSpPr>
        <p:grpSpPr>
          <a:xfrm>
            <a:off x="761822" y="2682897"/>
            <a:ext cx="365753" cy="365753"/>
            <a:chOff x="1492675" y="4992125"/>
            <a:chExt cx="481825" cy="481825"/>
          </a:xfrm>
        </p:grpSpPr>
        <p:sp>
          <p:nvSpPr>
            <p:cNvPr id="1341" name="Google Shape;1341;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2" name="Google Shape;1342;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43" name="Google Shape;1343;p69"/>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9"/>
          <p:cNvSpPr txBox="1"/>
          <p:nvPr/>
        </p:nvSpPr>
        <p:spPr>
          <a:xfrm>
            <a:off x="80200" y="2333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pic>
        <p:nvPicPr>
          <p:cNvPr id="1345" name="Google Shape;1345;p69"/>
          <p:cNvPicPr preferRelativeResize="0"/>
          <p:nvPr/>
        </p:nvPicPr>
        <p:blipFill>
          <a:blip r:embed="rId3">
            <a:alphaModFix/>
          </a:blip>
          <a:stretch>
            <a:fillRect/>
          </a:stretch>
        </p:blipFill>
        <p:spPr>
          <a:xfrm>
            <a:off x="76201" y="931275"/>
            <a:ext cx="2354478" cy="4059825"/>
          </a:xfrm>
          <a:prstGeom prst="rect">
            <a:avLst/>
          </a:prstGeom>
          <a:noFill/>
          <a:ln>
            <a:noFill/>
          </a:ln>
        </p:spPr>
      </p:pic>
      <p:sp>
        <p:nvSpPr>
          <p:cNvPr id="1346" name="Google Shape;1346;p69"/>
          <p:cNvSpPr txBox="1"/>
          <p:nvPr/>
        </p:nvSpPr>
        <p:spPr>
          <a:xfrm>
            <a:off x="3433200" y="1006075"/>
            <a:ext cx="54453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Sử dụng Spring Boot Java Framework, khi build app này sẽ tạo ra file client.jar</a:t>
            </a:r>
            <a:endParaRPr sz="2100"/>
          </a:p>
          <a:p>
            <a:pPr marL="457200" lvl="0" indent="-361950" algn="l" rtl="0">
              <a:lnSpc>
                <a:spcPct val="150000"/>
              </a:lnSpc>
              <a:spcBef>
                <a:spcPts val="0"/>
              </a:spcBef>
              <a:spcAft>
                <a:spcPts val="0"/>
              </a:spcAft>
              <a:buSzPts val="2100"/>
              <a:buChar char="-"/>
            </a:pPr>
            <a:r>
              <a:rPr lang="en" sz="2100"/>
              <a:t>SpringBootWebApplication.java là tệp chính.</a:t>
            </a:r>
            <a:endParaRPr sz="2100"/>
          </a:p>
          <a:p>
            <a:pPr marL="457200" lvl="0" indent="-361950" algn="l" rtl="0">
              <a:lnSpc>
                <a:spcPct val="150000"/>
              </a:lnSpc>
              <a:spcBef>
                <a:spcPts val="0"/>
              </a:spcBef>
              <a:spcAft>
                <a:spcPts val="0"/>
              </a:spcAft>
              <a:buSzPts val="2100"/>
              <a:buChar char="-"/>
            </a:pPr>
            <a:r>
              <a:rPr lang="en" sz="2100"/>
              <a:t>UploadDownloadController.java được sử dụng để cung cấp các dịch vụ HTTP URL download và upload.</a:t>
            </a:r>
            <a:endParaRPr sz="2800"/>
          </a:p>
        </p:txBody>
      </p:sp>
      <p:sp>
        <p:nvSpPr>
          <p:cNvPr id="1347" name="Google Shape;1347;p69"/>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9"/>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Client System</a:t>
            </a:r>
            <a:endParaRPr sz="16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70"/>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Build app</a:t>
            </a:r>
            <a:endParaRPr/>
          </a:p>
        </p:txBody>
      </p:sp>
      <p:sp>
        <p:nvSpPr>
          <p:cNvPr id="1354" name="Google Shape;1354;p70"/>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356" name="Google Shape;1356;p70"/>
          <p:cNvGrpSpPr/>
          <p:nvPr/>
        </p:nvGrpSpPr>
        <p:grpSpPr>
          <a:xfrm>
            <a:off x="1172250" y="962409"/>
            <a:ext cx="223145" cy="121257"/>
            <a:chOff x="2084325" y="363300"/>
            <a:chExt cx="484150" cy="254100"/>
          </a:xfrm>
        </p:grpSpPr>
        <p:sp>
          <p:nvSpPr>
            <p:cNvPr id="1357" name="Google Shape;1357;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8" name="Google Shape;1358;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9" name="Google Shape;1359;p70"/>
          <p:cNvGrpSpPr/>
          <p:nvPr/>
        </p:nvGrpSpPr>
        <p:grpSpPr>
          <a:xfrm>
            <a:off x="761822" y="2682897"/>
            <a:ext cx="365753" cy="365753"/>
            <a:chOff x="1492675" y="4992125"/>
            <a:chExt cx="481825" cy="481825"/>
          </a:xfrm>
        </p:grpSpPr>
        <p:sp>
          <p:nvSpPr>
            <p:cNvPr id="1360" name="Google Shape;1360;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1" name="Google Shape;1361;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2" name="Google Shape;1362;p70"/>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txBox="1"/>
          <p:nvPr/>
        </p:nvSpPr>
        <p:spPr>
          <a:xfrm>
            <a:off x="80200" y="2333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1364" name="Google Shape;1364;p70"/>
          <p:cNvSpPr txBox="1"/>
          <p:nvPr/>
        </p:nvSpPr>
        <p:spPr>
          <a:xfrm>
            <a:off x="503025" y="1006075"/>
            <a:ext cx="8375400" cy="147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t>Bao gồm 2 file script shell:</a:t>
            </a:r>
            <a:endParaRPr sz="2100"/>
          </a:p>
          <a:p>
            <a:pPr marL="457200" lvl="0" indent="-361950" algn="l" rtl="0">
              <a:lnSpc>
                <a:spcPct val="150000"/>
              </a:lnSpc>
              <a:spcBef>
                <a:spcPts val="0"/>
              </a:spcBef>
              <a:spcAft>
                <a:spcPts val="0"/>
              </a:spcAft>
              <a:buSzPts val="2100"/>
              <a:buChar char="-"/>
            </a:pPr>
            <a:r>
              <a:rPr lang="en" sz="2100"/>
              <a:t> HiveCreateTable.sh</a:t>
            </a:r>
            <a:endParaRPr sz="2100"/>
          </a:p>
          <a:p>
            <a:pPr marL="457200" lvl="0" indent="-361950" algn="l" rtl="0">
              <a:lnSpc>
                <a:spcPct val="150000"/>
              </a:lnSpc>
              <a:spcBef>
                <a:spcPts val="0"/>
              </a:spcBef>
              <a:spcAft>
                <a:spcPts val="0"/>
              </a:spcAft>
              <a:buSzPts val="2100"/>
              <a:buChar char="-"/>
            </a:pPr>
            <a:r>
              <a:rPr lang="en" sz="2100"/>
              <a:t> SalesAnalysis.sh</a:t>
            </a:r>
            <a:endParaRPr sz="2100"/>
          </a:p>
        </p:txBody>
      </p:sp>
      <p:sp>
        <p:nvSpPr>
          <p:cNvPr id="1365" name="Google Shape;1365;p70"/>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Hive System</a:t>
            </a:r>
            <a:endParaRPr sz="16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71"/>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Build app</a:t>
            </a:r>
            <a:endParaRPr/>
          </a:p>
        </p:txBody>
      </p:sp>
      <p:sp>
        <p:nvSpPr>
          <p:cNvPr id="1372" name="Google Shape;1372;p71"/>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1"/>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374" name="Google Shape;1374;p71"/>
          <p:cNvGrpSpPr/>
          <p:nvPr/>
        </p:nvGrpSpPr>
        <p:grpSpPr>
          <a:xfrm>
            <a:off x="1172250" y="962409"/>
            <a:ext cx="223145" cy="121257"/>
            <a:chOff x="2084325" y="363300"/>
            <a:chExt cx="484150" cy="254100"/>
          </a:xfrm>
        </p:grpSpPr>
        <p:sp>
          <p:nvSpPr>
            <p:cNvPr id="1375" name="Google Shape;1375;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6" name="Google Shape;1376;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77" name="Google Shape;1377;p71"/>
          <p:cNvGrpSpPr/>
          <p:nvPr/>
        </p:nvGrpSpPr>
        <p:grpSpPr>
          <a:xfrm>
            <a:off x="761822" y="2682897"/>
            <a:ext cx="365753" cy="365753"/>
            <a:chOff x="1492675" y="4992125"/>
            <a:chExt cx="481825" cy="481825"/>
          </a:xfrm>
        </p:grpSpPr>
        <p:sp>
          <p:nvSpPr>
            <p:cNvPr id="1378" name="Google Shape;1378;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9" name="Google Shape;1379;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80" name="Google Shape;1380;p71"/>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1"/>
          <p:cNvSpPr txBox="1"/>
          <p:nvPr/>
        </p:nvSpPr>
        <p:spPr>
          <a:xfrm>
            <a:off x="80200" y="2333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1382" name="Google Shape;1382;p71"/>
          <p:cNvSpPr txBox="1"/>
          <p:nvPr/>
        </p:nvSpPr>
        <p:spPr>
          <a:xfrm>
            <a:off x="503025" y="1006075"/>
            <a:ext cx="8375400" cy="9927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HiveCreateTable.sh, tệp kịch bản shell này có các truy vấn hive để tạo bảng sales.</a:t>
            </a:r>
            <a:endParaRPr sz="2100"/>
          </a:p>
        </p:txBody>
      </p:sp>
      <p:sp>
        <p:nvSpPr>
          <p:cNvPr id="1383" name="Google Shape;1383;p71"/>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1"/>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Hive System</a:t>
            </a:r>
            <a:endParaRPr sz="1600">
              <a:latin typeface="Roboto"/>
              <a:ea typeface="Roboto"/>
              <a:cs typeface="Roboto"/>
              <a:sym typeface="Roboto"/>
            </a:endParaRPr>
          </a:p>
        </p:txBody>
      </p:sp>
      <p:pic>
        <p:nvPicPr>
          <p:cNvPr id="1385" name="Google Shape;1385;p71"/>
          <p:cNvPicPr preferRelativeResize="0"/>
          <p:nvPr/>
        </p:nvPicPr>
        <p:blipFill>
          <a:blip r:embed="rId3">
            <a:alphaModFix/>
          </a:blip>
          <a:stretch>
            <a:fillRect/>
          </a:stretch>
        </p:blipFill>
        <p:spPr>
          <a:xfrm>
            <a:off x="503025" y="2214800"/>
            <a:ext cx="8141225" cy="250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75" name="Google Shape;175;p18"/>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76" name="Google Shape;176;p18"/>
          <p:cNvSpPr txBox="1"/>
          <p:nvPr/>
        </p:nvSpPr>
        <p:spPr>
          <a:xfrm>
            <a:off x="1044300" y="1335250"/>
            <a:ext cx="6835500" cy="1931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Kiến trúc:</a:t>
            </a:r>
            <a:endParaRPr sz="2100">
              <a:solidFill>
                <a:schemeClr val="dk1"/>
              </a:solidFill>
            </a:endParaRPr>
          </a:p>
          <a:p>
            <a:pPr marL="0" lvl="0" indent="0" algn="l" rtl="0">
              <a:lnSpc>
                <a:spcPct val="150000"/>
              </a:lnSpc>
              <a:spcBef>
                <a:spcPts val="0"/>
              </a:spcBef>
              <a:spcAft>
                <a:spcPts val="0"/>
              </a:spcAft>
              <a:buNone/>
            </a:pPr>
            <a:endParaRPr sz="2100">
              <a:solidFill>
                <a:schemeClr val="dk1"/>
              </a:solidFill>
            </a:endParaRPr>
          </a:p>
          <a:p>
            <a:pPr marL="0" lvl="0" indent="0" algn="l" rtl="0">
              <a:lnSpc>
                <a:spcPct val="150000"/>
              </a:lnSpc>
              <a:spcBef>
                <a:spcPts val="0"/>
              </a:spcBef>
              <a:spcAft>
                <a:spcPts val="0"/>
              </a:spcAft>
              <a:buNone/>
            </a:pPr>
            <a:endParaRPr sz="2100">
              <a:solidFill>
                <a:schemeClr val="dk1"/>
              </a:solidFill>
            </a:endParaRPr>
          </a:p>
          <a:p>
            <a:pPr marL="457200" lvl="0" indent="0" algn="l" rtl="0">
              <a:lnSpc>
                <a:spcPct val="150000"/>
              </a:lnSpc>
              <a:spcBef>
                <a:spcPts val="0"/>
              </a:spcBef>
              <a:spcAft>
                <a:spcPts val="0"/>
              </a:spcAft>
              <a:buNone/>
            </a:pPr>
            <a:endParaRPr sz="1900">
              <a:solidFill>
                <a:schemeClr val="dk1"/>
              </a:solidFill>
            </a:endParaRPr>
          </a:p>
        </p:txBody>
      </p:sp>
      <p:pic>
        <p:nvPicPr>
          <p:cNvPr id="177" name="Google Shape;177;p18"/>
          <p:cNvPicPr preferRelativeResize="0"/>
          <p:nvPr/>
        </p:nvPicPr>
        <p:blipFill>
          <a:blip r:embed="rId3">
            <a:alphaModFix/>
          </a:blip>
          <a:stretch>
            <a:fillRect/>
          </a:stretch>
        </p:blipFill>
        <p:spPr>
          <a:xfrm>
            <a:off x="1694100" y="1811650"/>
            <a:ext cx="5758225" cy="3170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72"/>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Build app</a:t>
            </a:r>
            <a:endParaRPr/>
          </a:p>
        </p:txBody>
      </p:sp>
      <p:sp>
        <p:nvSpPr>
          <p:cNvPr id="1391" name="Google Shape;1391;p72"/>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2"/>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393" name="Google Shape;1393;p72"/>
          <p:cNvGrpSpPr/>
          <p:nvPr/>
        </p:nvGrpSpPr>
        <p:grpSpPr>
          <a:xfrm>
            <a:off x="1172250" y="962409"/>
            <a:ext cx="223145" cy="121257"/>
            <a:chOff x="2084325" y="363300"/>
            <a:chExt cx="484150" cy="254100"/>
          </a:xfrm>
        </p:grpSpPr>
        <p:sp>
          <p:nvSpPr>
            <p:cNvPr id="1394" name="Google Shape;139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5" name="Google Shape;139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96" name="Google Shape;1396;p72"/>
          <p:cNvGrpSpPr/>
          <p:nvPr/>
        </p:nvGrpSpPr>
        <p:grpSpPr>
          <a:xfrm>
            <a:off x="761822" y="2682897"/>
            <a:ext cx="365753" cy="365753"/>
            <a:chOff x="1492675" y="4992125"/>
            <a:chExt cx="481825" cy="481825"/>
          </a:xfrm>
        </p:grpSpPr>
        <p:sp>
          <p:nvSpPr>
            <p:cNvPr id="1397" name="Google Shape;1397;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8" name="Google Shape;1398;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99" name="Google Shape;1399;p72"/>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2"/>
          <p:cNvSpPr txBox="1"/>
          <p:nvPr/>
        </p:nvSpPr>
        <p:spPr>
          <a:xfrm>
            <a:off x="80200" y="2333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1401" name="Google Shape;1401;p72"/>
          <p:cNvSpPr txBox="1"/>
          <p:nvPr/>
        </p:nvSpPr>
        <p:spPr>
          <a:xfrm>
            <a:off x="503025" y="1006075"/>
            <a:ext cx="8375400" cy="9927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SalesAnalysis.sh, tệp kịch bản shell này có một tập hợp các mã hive  để tải và chọn dữ liệu kết quả từ bảng.</a:t>
            </a:r>
            <a:endParaRPr sz="2100"/>
          </a:p>
        </p:txBody>
      </p:sp>
      <p:sp>
        <p:nvSpPr>
          <p:cNvPr id="1402" name="Google Shape;1402;p72"/>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2"/>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Hive System</a:t>
            </a:r>
            <a:endParaRPr sz="1600">
              <a:latin typeface="Roboto"/>
              <a:ea typeface="Roboto"/>
              <a:cs typeface="Roboto"/>
              <a:sym typeface="Roboto"/>
            </a:endParaRPr>
          </a:p>
        </p:txBody>
      </p:sp>
      <p:pic>
        <p:nvPicPr>
          <p:cNvPr id="1404" name="Google Shape;1404;p72"/>
          <p:cNvPicPr preferRelativeResize="0"/>
          <p:nvPr/>
        </p:nvPicPr>
        <p:blipFill>
          <a:blip r:embed="rId3">
            <a:alphaModFix/>
          </a:blip>
          <a:stretch>
            <a:fillRect/>
          </a:stretch>
        </p:blipFill>
        <p:spPr>
          <a:xfrm>
            <a:off x="1066625" y="1063180"/>
            <a:ext cx="6853951" cy="3927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401"/>
                                        </p:tgtEl>
                                      </p:cBhvr>
                                    </p:animEffect>
                                    <p:set>
                                      <p:cBhvr>
                                        <p:cTn id="7" dur="1" fill="hold">
                                          <p:stCondLst>
                                            <p:cond delay="1000"/>
                                          </p:stCondLst>
                                        </p:cTn>
                                        <p:tgtEl>
                                          <p:spTgt spid="140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4"/>
                                        </p:tgtEl>
                                        <p:attrNameLst>
                                          <p:attrName>style.visibility</p:attrName>
                                        </p:attrNameLst>
                                      </p:cBhvr>
                                      <p:to>
                                        <p:strVal val="visible"/>
                                      </p:to>
                                    </p:set>
                                    <p:animEffect transition="in" filter="fade">
                                      <p:cBhvr>
                                        <p:cTn id="12" dur="1000"/>
                                        <p:tgtEl>
                                          <p:spTgt spid="1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73"/>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410" name="Google Shape;1410;p73"/>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412" name="Google Shape;1412;p73"/>
          <p:cNvGrpSpPr/>
          <p:nvPr/>
        </p:nvGrpSpPr>
        <p:grpSpPr>
          <a:xfrm>
            <a:off x="1172250" y="962409"/>
            <a:ext cx="223145" cy="121257"/>
            <a:chOff x="2084325" y="363300"/>
            <a:chExt cx="484150" cy="254100"/>
          </a:xfrm>
        </p:grpSpPr>
        <p:sp>
          <p:nvSpPr>
            <p:cNvPr id="1413" name="Google Shape;1413;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4" name="Google Shape;1414;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5" name="Google Shape;1415;p73"/>
          <p:cNvGrpSpPr/>
          <p:nvPr/>
        </p:nvGrpSpPr>
        <p:grpSpPr>
          <a:xfrm>
            <a:off x="761822" y="2682897"/>
            <a:ext cx="365753" cy="365753"/>
            <a:chOff x="1492675" y="4992125"/>
            <a:chExt cx="481825" cy="481825"/>
          </a:xfrm>
        </p:grpSpPr>
        <p:sp>
          <p:nvSpPr>
            <p:cNvPr id="1416" name="Google Shape;1416;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7" name="Google Shape;1417;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18" name="Google Shape;1418;p73"/>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txBox="1"/>
          <p:nvPr/>
        </p:nvSpPr>
        <p:spPr>
          <a:xfrm>
            <a:off x="503025" y="1006075"/>
            <a:ext cx="8375400" cy="133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en" sz="2000">
                <a:solidFill>
                  <a:srgbClr val="434343"/>
                </a:solidFill>
              </a:rPr>
              <a:t>Bước 1: Run file client.jar ở máy client.</a:t>
            </a:r>
            <a:endParaRPr sz="2000">
              <a:solidFill>
                <a:srgbClr val="434343"/>
              </a:solidFill>
            </a:endParaRPr>
          </a:p>
          <a:p>
            <a:pPr marL="457200" lvl="0" indent="-311150" algn="l" rtl="0">
              <a:lnSpc>
                <a:spcPct val="150000"/>
              </a:lnSpc>
              <a:spcBef>
                <a:spcPts val="400"/>
              </a:spcBef>
              <a:spcAft>
                <a:spcPts val="0"/>
              </a:spcAft>
              <a:buClr>
                <a:srgbClr val="0F2149"/>
              </a:buClr>
              <a:buSzPts val="1300"/>
              <a:buChar char="-"/>
            </a:pPr>
            <a:r>
              <a:rPr lang="en" sz="1900">
                <a:solidFill>
                  <a:srgbClr val="0F2149"/>
                </a:solidFill>
              </a:rPr>
              <a:t>Dùng lệnh </a:t>
            </a:r>
            <a:r>
              <a:rPr lang="en" sz="1950">
                <a:solidFill>
                  <a:srgbClr val="E83E8C"/>
                </a:solidFill>
                <a:latin typeface="Consolas"/>
                <a:ea typeface="Consolas"/>
                <a:cs typeface="Consolas"/>
                <a:sym typeface="Consolas"/>
              </a:rPr>
              <a:t>java -jar client.jar --server.port=9999 </a:t>
            </a:r>
            <a:endParaRPr sz="1950">
              <a:solidFill>
                <a:srgbClr val="E83E8C"/>
              </a:solidFill>
              <a:latin typeface="Consolas"/>
              <a:ea typeface="Consolas"/>
              <a:cs typeface="Consolas"/>
              <a:sym typeface="Consolas"/>
            </a:endParaRPr>
          </a:p>
          <a:p>
            <a:pPr marL="0" lvl="0" indent="0" algn="l" rtl="0">
              <a:lnSpc>
                <a:spcPct val="150000"/>
              </a:lnSpc>
              <a:spcBef>
                <a:spcPts val="0"/>
              </a:spcBef>
              <a:spcAft>
                <a:spcPts val="0"/>
              </a:spcAft>
              <a:buNone/>
            </a:pPr>
            <a:r>
              <a:rPr lang="en" sz="1900">
                <a:solidFill>
                  <a:schemeClr val="dk1"/>
                </a:solidFill>
              </a:rPr>
              <a:t>với port 9999.</a:t>
            </a:r>
            <a:endParaRPr sz="2700"/>
          </a:p>
        </p:txBody>
      </p:sp>
      <p:sp>
        <p:nvSpPr>
          <p:cNvPr id="1420" name="Google Shape;1420;p73"/>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Client System</a:t>
            </a:r>
            <a:endParaRPr sz="1600">
              <a:latin typeface="Roboto"/>
              <a:ea typeface="Roboto"/>
              <a:cs typeface="Roboto"/>
              <a:sym typeface="Roboto"/>
            </a:endParaRPr>
          </a:p>
        </p:txBody>
      </p:sp>
      <p:sp>
        <p:nvSpPr>
          <p:cNvPr id="1422" name="Google Shape;1422;p73"/>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pic>
        <p:nvPicPr>
          <p:cNvPr id="1424" name="Google Shape;1424;p73"/>
          <p:cNvPicPr preferRelativeResize="0"/>
          <p:nvPr/>
        </p:nvPicPr>
        <p:blipFill>
          <a:blip r:embed="rId3">
            <a:alphaModFix/>
          </a:blip>
          <a:stretch>
            <a:fillRect/>
          </a:stretch>
        </p:blipFill>
        <p:spPr>
          <a:xfrm>
            <a:off x="170300" y="1409050"/>
            <a:ext cx="8820000" cy="3443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419"/>
                                        </p:tgtEl>
                                      </p:cBhvr>
                                    </p:animEffect>
                                    <p:set>
                                      <p:cBhvr>
                                        <p:cTn id="7" dur="1" fill="hold">
                                          <p:stCondLst>
                                            <p:cond delay="1000"/>
                                          </p:stCondLst>
                                        </p:cTn>
                                        <p:tgtEl>
                                          <p:spTgt spid="14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4"/>
                                        </p:tgtEl>
                                        <p:attrNameLst>
                                          <p:attrName>style.visibility</p:attrName>
                                        </p:attrNameLst>
                                      </p:cBhvr>
                                      <p:to>
                                        <p:strVal val="visible"/>
                                      </p:to>
                                    </p:set>
                                    <p:animEffect transition="in" filter="fade">
                                      <p:cBhvr>
                                        <p:cTn id="12" dur="1000"/>
                                        <p:tgtEl>
                                          <p:spTgt spid="1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430" name="Google Shape;1430;p74"/>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432" name="Google Shape;1432;p74"/>
          <p:cNvGrpSpPr/>
          <p:nvPr/>
        </p:nvGrpSpPr>
        <p:grpSpPr>
          <a:xfrm>
            <a:off x="1172250" y="962409"/>
            <a:ext cx="223145" cy="121257"/>
            <a:chOff x="2084325" y="363300"/>
            <a:chExt cx="484150" cy="254100"/>
          </a:xfrm>
        </p:grpSpPr>
        <p:sp>
          <p:nvSpPr>
            <p:cNvPr id="1433" name="Google Shape;1433;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4" name="Google Shape;1434;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35" name="Google Shape;1435;p74"/>
          <p:cNvGrpSpPr/>
          <p:nvPr/>
        </p:nvGrpSpPr>
        <p:grpSpPr>
          <a:xfrm>
            <a:off x="761822" y="2682897"/>
            <a:ext cx="365753" cy="365753"/>
            <a:chOff x="1492675" y="4992125"/>
            <a:chExt cx="481825" cy="481825"/>
          </a:xfrm>
        </p:grpSpPr>
        <p:sp>
          <p:nvSpPr>
            <p:cNvPr id="1436" name="Google Shape;1436;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7" name="Google Shape;1437;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38" name="Google Shape;1438;p74"/>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txBox="1"/>
          <p:nvPr/>
        </p:nvSpPr>
        <p:spPr>
          <a:xfrm>
            <a:off x="503025" y="1006075"/>
            <a:ext cx="8375400" cy="5232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200">
                <a:solidFill>
                  <a:schemeClr val="dk1"/>
                </a:solidFill>
              </a:rPr>
              <a:t>Kiểm tra địa chỉ </a:t>
            </a:r>
            <a:r>
              <a:rPr lang="en" sz="2100" u="sng">
                <a:solidFill>
                  <a:srgbClr val="0056B3"/>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http://localhost:9999</a:t>
            </a:r>
            <a:r>
              <a:rPr lang="en" sz="2200">
                <a:solidFill>
                  <a:schemeClr val="dk1"/>
                </a:solidFill>
              </a:rPr>
              <a:t> trên trình duyệt.</a:t>
            </a:r>
            <a:endParaRPr sz="3000"/>
          </a:p>
        </p:txBody>
      </p:sp>
      <p:sp>
        <p:nvSpPr>
          <p:cNvPr id="1440" name="Google Shape;1440;p74"/>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Client System</a:t>
            </a:r>
            <a:endParaRPr sz="1600">
              <a:latin typeface="Roboto"/>
              <a:ea typeface="Roboto"/>
              <a:cs typeface="Roboto"/>
              <a:sym typeface="Roboto"/>
            </a:endParaRPr>
          </a:p>
        </p:txBody>
      </p:sp>
      <p:sp>
        <p:nvSpPr>
          <p:cNvPr id="1442" name="Google Shape;1442;p74"/>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pic>
        <p:nvPicPr>
          <p:cNvPr id="1444" name="Google Shape;1444;p74"/>
          <p:cNvPicPr preferRelativeResize="0"/>
          <p:nvPr/>
        </p:nvPicPr>
        <p:blipFill>
          <a:blip r:embed="rId4">
            <a:alphaModFix/>
          </a:blip>
          <a:stretch>
            <a:fillRect/>
          </a:stretch>
        </p:blipFill>
        <p:spPr>
          <a:xfrm>
            <a:off x="967275" y="962400"/>
            <a:ext cx="6865375" cy="40208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439"/>
                                        </p:tgtEl>
                                      </p:cBhvr>
                                    </p:animEffect>
                                    <p:set>
                                      <p:cBhvr>
                                        <p:cTn id="7" dur="1" fill="hold">
                                          <p:stCondLst>
                                            <p:cond delay="1000"/>
                                          </p:stCondLst>
                                        </p:cTn>
                                        <p:tgtEl>
                                          <p:spTgt spid="143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4"/>
                                        </p:tgtEl>
                                        <p:attrNameLst>
                                          <p:attrName>style.visibility</p:attrName>
                                        </p:attrNameLst>
                                      </p:cBhvr>
                                      <p:to>
                                        <p:strVal val="visible"/>
                                      </p:to>
                                    </p:set>
                                    <p:animEffect transition="in" filter="fade">
                                      <p:cBhvr>
                                        <p:cTn id="12" dur="1000"/>
                                        <p:tgtEl>
                                          <p:spTgt spid="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75"/>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450" name="Google Shape;1450;p75"/>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5"/>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452" name="Google Shape;1452;p75"/>
          <p:cNvGrpSpPr/>
          <p:nvPr/>
        </p:nvGrpSpPr>
        <p:grpSpPr>
          <a:xfrm>
            <a:off x="1172250" y="962409"/>
            <a:ext cx="223145" cy="121257"/>
            <a:chOff x="2084325" y="363300"/>
            <a:chExt cx="484150" cy="254100"/>
          </a:xfrm>
        </p:grpSpPr>
        <p:sp>
          <p:nvSpPr>
            <p:cNvPr id="1453" name="Google Shape;1453;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4" name="Google Shape;1454;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55" name="Google Shape;1455;p75"/>
          <p:cNvGrpSpPr/>
          <p:nvPr/>
        </p:nvGrpSpPr>
        <p:grpSpPr>
          <a:xfrm>
            <a:off x="761822" y="2682897"/>
            <a:ext cx="365753" cy="365753"/>
            <a:chOff x="1492675" y="4992125"/>
            <a:chExt cx="481825" cy="481825"/>
          </a:xfrm>
        </p:grpSpPr>
        <p:sp>
          <p:nvSpPr>
            <p:cNvPr id="1456" name="Google Shape;1456;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7" name="Google Shape;1457;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58" name="Google Shape;1458;p75"/>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5"/>
          <p:cNvSpPr txBox="1"/>
          <p:nvPr/>
        </p:nvSpPr>
        <p:spPr>
          <a:xfrm>
            <a:off x="503025" y="1006075"/>
            <a:ext cx="8375400" cy="1192800"/>
          </a:xfrm>
          <a:prstGeom prst="rect">
            <a:avLst/>
          </a:prstGeom>
          <a:noFill/>
          <a:ln>
            <a:noFill/>
          </a:ln>
        </p:spPr>
        <p:txBody>
          <a:bodyPr spcFirstLastPara="1" wrap="square" lIns="91425" tIns="91425" rIns="91425" bIns="91425" anchor="t" anchorCtr="0">
            <a:spAutoFit/>
          </a:bodyPr>
          <a:lstStyle/>
          <a:p>
            <a:pPr marL="457200" lvl="0" indent="-412750" algn="l" rtl="0">
              <a:lnSpc>
                <a:spcPct val="150000"/>
              </a:lnSpc>
              <a:spcBef>
                <a:spcPts val="1600"/>
              </a:spcBef>
              <a:spcAft>
                <a:spcPts val="0"/>
              </a:spcAft>
              <a:buSzPts val="2900"/>
              <a:buChar char="-"/>
            </a:pPr>
            <a:r>
              <a:rPr lang="en" sz="2200">
                <a:solidFill>
                  <a:srgbClr val="434343"/>
                </a:solidFill>
              </a:rPr>
              <a:t>Thực thi tập lệnh shell HiveCreateTable.sh trong Hive System bằng lệnh </a:t>
            </a:r>
            <a:r>
              <a:rPr lang="en" sz="2150">
                <a:solidFill>
                  <a:srgbClr val="E83E8C"/>
                </a:solidFill>
                <a:latin typeface="Consolas"/>
                <a:ea typeface="Consolas"/>
                <a:cs typeface="Consolas"/>
                <a:sym typeface="Consolas"/>
              </a:rPr>
              <a:t>sh HiveCreateTable.sh</a:t>
            </a:r>
            <a:endParaRPr sz="3000">
              <a:solidFill>
                <a:srgbClr val="434343"/>
              </a:solidFill>
            </a:endParaRPr>
          </a:p>
        </p:txBody>
      </p:sp>
      <p:sp>
        <p:nvSpPr>
          <p:cNvPr id="1460" name="Google Shape;1460;p75"/>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5"/>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Hive System</a:t>
            </a:r>
            <a:endParaRPr sz="1600">
              <a:latin typeface="Roboto"/>
              <a:ea typeface="Roboto"/>
              <a:cs typeface="Roboto"/>
              <a:sym typeface="Roboto"/>
            </a:endParaRPr>
          </a:p>
        </p:txBody>
      </p:sp>
      <p:sp>
        <p:nvSpPr>
          <p:cNvPr id="1462" name="Google Shape;1462;p75"/>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5"/>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76"/>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469" name="Google Shape;1469;p76"/>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6"/>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471" name="Google Shape;1471;p76"/>
          <p:cNvGrpSpPr/>
          <p:nvPr/>
        </p:nvGrpSpPr>
        <p:grpSpPr>
          <a:xfrm>
            <a:off x="1172250" y="962409"/>
            <a:ext cx="223145" cy="121257"/>
            <a:chOff x="2084325" y="363300"/>
            <a:chExt cx="484150" cy="254100"/>
          </a:xfrm>
        </p:grpSpPr>
        <p:sp>
          <p:nvSpPr>
            <p:cNvPr id="1472" name="Google Shape;1472;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3" name="Google Shape;1473;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74" name="Google Shape;1474;p76"/>
          <p:cNvGrpSpPr/>
          <p:nvPr/>
        </p:nvGrpSpPr>
        <p:grpSpPr>
          <a:xfrm>
            <a:off x="761822" y="2682897"/>
            <a:ext cx="365753" cy="365753"/>
            <a:chOff x="1492675" y="4992125"/>
            <a:chExt cx="481825" cy="481825"/>
          </a:xfrm>
        </p:grpSpPr>
        <p:sp>
          <p:nvSpPr>
            <p:cNvPr id="1475" name="Google Shape;1475;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6" name="Google Shape;1476;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77" name="Google Shape;1477;p76"/>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6"/>
          <p:cNvSpPr txBox="1"/>
          <p:nvPr/>
        </p:nvSpPr>
        <p:spPr>
          <a:xfrm>
            <a:off x="503025" y="1006075"/>
            <a:ext cx="8375400" cy="1970100"/>
          </a:xfrm>
          <a:prstGeom prst="rect">
            <a:avLst/>
          </a:prstGeom>
          <a:noFill/>
          <a:ln>
            <a:noFill/>
          </a:ln>
        </p:spPr>
        <p:txBody>
          <a:bodyPr spcFirstLastPara="1" wrap="square" lIns="91425" tIns="91425" rIns="91425" bIns="91425" anchor="t" anchorCtr="0">
            <a:spAutoFit/>
          </a:bodyPr>
          <a:lstStyle/>
          <a:p>
            <a:pPr marL="457200" lvl="0" indent="-361950" algn="just" rtl="0">
              <a:lnSpc>
                <a:spcPct val="150000"/>
              </a:lnSpc>
              <a:spcBef>
                <a:spcPts val="0"/>
              </a:spcBef>
              <a:spcAft>
                <a:spcPts val="0"/>
              </a:spcAft>
              <a:buClr>
                <a:schemeClr val="dk1"/>
              </a:buClr>
              <a:buSzPts val="2100"/>
              <a:buChar char="-"/>
            </a:pPr>
            <a:r>
              <a:rPr lang="en" sz="2100">
                <a:solidFill>
                  <a:schemeClr val="dk1"/>
                </a:solidFill>
              </a:rPr>
              <a:t>Thực hiện tệp tập lệnh tiếp theo SalesAnalysis.sh. Tại thời điểm chạy tập lệnh, truyền vào địa chỉ ip máy client và số port máy client bằng lệnh:</a:t>
            </a:r>
            <a:endParaRPr sz="2100">
              <a:solidFill>
                <a:schemeClr val="dk1"/>
              </a:solidFill>
            </a:endParaRPr>
          </a:p>
          <a:p>
            <a:pPr marL="457200" lvl="0" indent="0" algn="just" rtl="0">
              <a:lnSpc>
                <a:spcPct val="150000"/>
              </a:lnSpc>
              <a:spcBef>
                <a:spcPts val="0"/>
              </a:spcBef>
              <a:spcAft>
                <a:spcPts val="0"/>
              </a:spcAft>
              <a:buNone/>
            </a:pPr>
            <a:r>
              <a:rPr lang="en" sz="2150">
                <a:solidFill>
                  <a:srgbClr val="E83E8C"/>
                </a:solidFill>
                <a:latin typeface="Consolas"/>
                <a:ea typeface="Consolas"/>
                <a:cs typeface="Consolas"/>
                <a:sym typeface="Consolas"/>
              </a:rPr>
              <a:t>       sh SalesAnalysis.sh 172.20.10.2 9999</a:t>
            </a:r>
            <a:endParaRPr sz="3000">
              <a:solidFill>
                <a:srgbClr val="434343"/>
              </a:solidFill>
            </a:endParaRPr>
          </a:p>
        </p:txBody>
      </p:sp>
      <p:sp>
        <p:nvSpPr>
          <p:cNvPr id="1479" name="Google Shape;1479;p76"/>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Hive System</a:t>
            </a:r>
            <a:endParaRPr sz="1600">
              <a:latin typeface="Roboto"/>
              <a:ea typeface="Roboto"/>
              <a:cs typeface="Roboto"/>
              <a:sym typeface="Roboto"/>
            </a:endParaRPr>
          </a:p>
        </p:txBody>
      </p:sp>
      <p:sp>
        <p:nvSpPr>
          <p:cNvPr id="1481" name="Google Shape;1481;p76"/>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6"/>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pic>
        <p:nvPicPr>
          <p:cNvPr id="1483" name="Google Shape;1483;p76"/>
          <p:cNvPicPr preferRelativeResize="0"/>
          <p:nvPr/>
        </p:nvPicPr>
        <p:blipFill>
          <a:blip r:embed="rId3">
            <a:alphaModFix/>
          </a:blip>
          <a:stretch>
            <a:fillRect/>
          </a:stretch>
        </p:blipFill>
        <p:spPr>
          <a:xfrm>
            <a:off x="286000" y="1629007"/>
            <a:ext cx="8592424" cy="2554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478"/>
                                        </p:tgtEl>
                                      </p:cBhvr>
                                    </p:animEffect>
                                    <p:set>
                                      <p:cBhvr>
                                        <p:cTn id="7" dur="1" fill="hold">
                                          <p:stCondLst>
                                            <p:cond delay="1000"/>
                                          </p:stCondLst>
                                        </p:cTn>
                                        <p:tgtEl>
                                          <p:spTgt spid="147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3"/>
                                        </p:tgtEl>
                                        <p:attrNameLst>
                                          <p:attrName>style.visibility</p:attrName>
                                        </p:attrNameLst>
                                      </p:cBhvr>
                                      <p:to>
                                        <p:strVal val="visible"/>
                                      </p:to>
                                    </p:set>
                                    <p:animEffect transition="in" filter="fade">
                                      <p:cBhvr>
                                        <p:cTn id="12" dur="1000"/>
                                        <p:tgtEl>
                                          <p:spTgt spid="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7"/>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489" name="Google Shape;1489;p77"/>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491" name="Google Shape;1491;p77"/>
          <p:cNvGrpSpPr/>
          <p:nvPr/>
        </p:nvGrpSpPr>
        <p:grpSpPr>
          <a:xfrm>
            <a:off x="1172250" y="962409"/>
            <a:ext cx="223145" cy="121257"/>
            <a:chOff x="2084325" y="363300"/>
            <a:chExt cx="484150" cy="254100"/>
          </a:xfrm>
        </p:grpSpPr>
        <p:sp>
          <p:nvSpPr>
            <p:cNvPr id="1492" name="Google Shape;1492;p7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93" name="Google Shape;1493;p7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94" name="Google Shape;1494;p77"/>
          <p:cNvGrpSpPr/>
          <p:nvPr/>
        </p:nvGrpSpPr>
        <p:grpSpPr>
          <a:xfrm>
            <a:off x="761822" y="2682897"/>
            <a:ext cx="365753" cy="365753"/>
            <a:chOff x="1492675" y="4992125"/>
            <a:chExt cx="481825" cy="481825"/>
          </a:xfrm>
        </p:grpSpPr>
        <p:sp>
          <p:nvSpPr>
            <p:cNvPr id="1495" name="Google Shape;1495;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96" name="Google Shape;1496;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97" name="Google Shape;1497;p77"/>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txBox="1"/>
          <p:nvPr/>
        </p:nvSpPr>
        <p:spPr>
          <a:xfrm>
            <a:off x="503025" y="701275"/>
            <a:ext cx="8375400" cy="631200"/>
          </a:xfrm>
          <a:prstGeom prst="rect">
            <a:avLst/>
          </a:prstGeom>
          <a:noFill/>
          <a:ln>
            <a:noFill/>
          </a:ln>
        </p:spPr>
        <p:txBody>
          <a:bodyPr spcFirstLastPara="1" wrap="square" lIns="91425" tIns="91425" rIns="91425" bIns="91425" anchor="t" anchorCtr="0">
            <a:spAutoFit/>
          </a:bodyPr>
          <a:lstStyle/>
          <a:p>
            <a:pPr marL="457200" lvl="0" indent="-412750" algn="l" rtl="0">
              <a:lnSpc>
                <a:spcPct val="150000"/>
              </a:lnSpc>
              <a:spcBef>
                <a:spcPts val="1600"/>
              </a:spcBef>
              <a:spcAft>
                <a:spcPts val="0"/>
              </a:spcAft>
              <a:buSzPts val="2900"/>
              <a:buChar char="-"/>
            </a:pPr>
            <a:r>
              <a:rPr lang="en" sz="2200">
                <a:solidFill>
                  <a:srgbClr val="434343"/>
                </a:solidFill>
              </a:rPr>
              <a:t>Kiểm tra máy Client</a:t>
            </a:r>
            <a:endParaRPr sz="3000">
              <a:solidFill>
                <a:srgbClr val="434343"/>
              </a:solidFill>
            </a:endParaRPr>
          </a:p>
        </p:txBody>
      </p:sp>
      <p:sp>
        <p:nvSpPr>
          <p:cNvPr id="1499" name="Google Shape;1499;p77"/>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Client System</a:t>
            </a:r>
            <a:endParaRPr sz="1600">
              <a:latin typeface="Roboto"/>
              <a:ea typeface="Roboto"/>
              <a:cs typeface="Roboto"/>
              <a:sym typeface="Roboto"/>
            </a:endParaRPr>
          </a:p>
        </p:txBody>
      </p:sp>
      <p:sp>
        <p:nvSpPr>
          <p:cNvPr id="1501" name="Google Shape;1501;p77"/>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pic>
        <p:nvPicPr>
          <p:cNvPr id="1503" name="Google Shape;1503;p77"/>
          <p:cNvPicPr preferRelativeResize="0"/>
          <p:nvPr/>
        </p:nvPicPr>
        <p:blipFill>
          <a:blip r:embed="rId3">
            <a:alphaModFix/>
          </a:blip>
          <a:stretch>
            <a:fillRect/>
          </a:stretch>
        </p:blipFill>
        <p:spPr>
          <a:xfrm>
            <a:off x="762000" y="676750"/>
            <a:ext cx="7678338" cy="4489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3"/>
                                        </p:tgtEl>
                                        <p:attrNameLst>
                                          <p:attrName>style.visibility</p:attrName>
                                        </p:attrNameLst>
                                      </p:cBhvr>
                                      <p:to>
                                        <p:strVal val="visible"/>
                                      </p:to>
                                    </p:set>
                                    <p:animEffect transition="in" filter="fade">
                                      <p:cBhvr>
                                        <p:cTn id="7" dur="1000"/>
                                        <p:tgtEl>
                                          <p:spTgt spid="1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78"/>
          <p:cNvSpPr txBox="1">
            <a:spLocks noGrp="1"/>
          </p:cNvSpPr>
          <p:nvPr>
            <p:ph type="title"/>
          </p:nvPr>
        </p:nvSpPr>
        <p:spPr>
          <a:xfrm>
            <a:off x="761825" y="195250"/>
            <a:ext cx="1794600" cy="4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Demo</a:t>
            </a:r>
            <a:endParaRPr/>
          </a:p>
        </p:txBody>
      </p:sp>
      <p:sp>
        <p:nvSpPr>
          <p:cNvPr id="1509" name="Google Shape;1509;p78"/>
          <p:cNvSpPr/>
          <p:nvPr/>
        </p:nvSpPr>
        <p:spPr>
          <a:xfrm>
            <a:off x="80200" y="144995"/>
            <a:ext cx="571200" cy="582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grpSp>
        <p:nvGrpSpPr>
          <p:cNvPr id="1511" name="Google Shape;1511;p78"/>
          <p:cNvGrpSpPr/>
          <p:nvPr/>
        </p:nvGrpSpPr>
        <p:grpSpPr>
          <a:xfrm>
            <a:off x="1172250" y="962409"/>
            <a:ext cx="223145" cy="121257"/>
            <a:chOff x="2084325" y="363300"/>
            <a:chExt cx="484150" cy="254100"/>
          </a:xfrm>
        </p:grpSpPr>
        <p:sp>
          <p:nvSpPr>
            <p:cNvPr id="1512" name="Google Shape;1512;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3" name="Google Shape;1513;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4" name="Google Shape;1514;p78"/>
          <p:cNvGrpSpPr/>
          <p:nvPr/>
        </p:nvGrpSpPr>
        <p:grpSpPr>
          <a:xfrm>
            <a:off x="761822" y="2682897"/>
            <a:ext cx="365753" cy="365753"/>
            <a:chOff x="1492675" y="4992125"/>
            <a:chExt cx="481825" cy="481825"/>
          </a:xfrm>
        </p:grpSpPr>
        <p:sp>
          <p:nvSpPr>
            <p:cNvPr id="1515" name="Google Shape;1515;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6" name="Google Shape;1516;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17" name="Google Shape;1517;p78"/>
          <p:cNvSpPr/>
          <p:nvPr/>
        </p:nvSpPr>
        <p:spPr>
          <a:xfrm>
            <a:off x="80200" y="144996"/>
            <a:ext cx="571200" cy="582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txBox="1"/>
          <p:nvPr/>
        </p:nvSpPr>
        <p:spPr>
          <a:xfrm>
            <a:off x="503025" y="701275"/>
            <a:ext cx="8375400" cy="631200"/>
          </a:xfrm>
          <a:prstGeom prst="rect">
            <a:avLst/>
          </a:prstGeom>
          <a:noFill/>
          <a:ln>
            <a:noFill/>
          </a:ln>
        </p:spPr>
        <p:txBody>
          <a:bodyPr spcFirstLastPara="1" wrap="square" lIns="91425" tIns="91425" rIns="91425" bIns="91425" anchor="t" anchorCtr="0">
            <a:spAutoFit/>
          </a:bodyPr>
          <a:lstStyle/>
          <a:p>
            <a:pPr marL="457200" lvl="0" indent="-412750" algn="l" rtl="0">
              <a:lnSpc>
                <a:spcPct val="150000"/>
              </a:lnSpc>
              <a:spcBef>
                <a:spcPts val="1600"/>
              </a:spcBef>
              <a:spcAft>
                <a:spcPts val="0"/>
              </a:spcAft>
              <a:buSzPts val="2900"/>
              <a:buChar char="-"/>
            </a:pPr>
            <a:r>
              <a:rPr lang="en" sz="2200">
                <a:solidFill>
                  <a:srgbClr val="434343"/>
                </a:solidFill>
              </a:rPr>
              <a:t>Kiểm tra máy Client</a:t>
            </a:r>
            <a:endParaRPr sz="3000">
              <a:solidFill>
                <a:srgbClr val="434343"/>
              </a:solidFill>
            </a:endParaRPr>
          </a:p>
        </p:txBody>
      </p:sp>
      <p:sp>
        <p:nvSpPr>
          <p:cNvPr id="1519" name="Google Shape;1519;p78"/>
          <p:cNvSpPr/>
          <p:nvPr/>
        </p:nvSpPr>
        <p:spPr>
          <a:xfrm>
            <a:off x="7008000" y="119050"/>
            <a:ext cx="1995600" cy="4815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8"/>
          <p:cNvSpPr txBox="1"/>
          <p:nvPr/>
        </p:nvSpPr>
        <p:spPr>
          <a:xfrm>
            <a:off x="7299250" y="144250"/>
            <a:ext cx="1471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a:ea typeface="Roboto"/>
                <a:cs typeface="Roboto"/>
                <a:sym typeface="Roboto"/>
              </a:rPr>
              <a:t>Client System</a:t>
            </a:r>
            <a:endParaRPr sz="1600">
              <a:latin typeface="Roboto"/>
              <a:ea typeface="Roboto"/>
              <a:cs typeface="Roboto"/>
              <a:sym typeface="Roboto"/>
            </a:endParaRPr>
          </a:p>
        </p:txBody>
      </p:sp>
      <p:sp>
        <p:nvSpPr>
          <p:cNvPr id="1521" name="Google Shape;1521;p78"/>
          <p:cNvSpPr/>
          <p:nvPr/>
        </p:nvSpPr>
        <p:spPr>
          <a:xfrm>
            <a:off x="54100" y="121000"/>
            <a:ext cx="623400" cy="630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txBox="1"/>
          <p:nvPr/>
        </p:nvSpPr>
        <p:spPr>
          <a:xfrm>
            <a:off x="80200" y="25240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pic>
        <p:nvPicPr>
          <p:cNvPr id="1523" name="Google Shape;1523;p78"/>
          <p:cNvPicPr preferRelativeResize="0"/>
          <p:nvPr/>
        </p:nvPicPr>
        <p:blipFill>
          <a:blip r:embed="rId3">
            <a:alphaModFix/>
          </a:blip>
          <a:stretch>
            <a:fillRect/>
          </a:stretch>
        </p:blipFill>
        <p:spPr>
          <a:xfrm>
            <a:off x="759450" y="676750"/>
            <a:ext cx="7639159" cy="4466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86"/>
          <p:cNvSpPr/>
          <p:nvPr/>
        </p:nvSpPr>
        <p:spPr>
          <a:xfrm>
            <a:off x="981182" y="588748"/>
            <a:ext cx="7104578" cy="3606229"/>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86"/>
          <p:cNvSpPr/>
          <p:nvPr/>
        </p:nvSpPr>
        <p:spPr>
          <a:xfrm>
            <a:off x="2803702" y="262726"/>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86"/>
          <p:cNvSpPr txBox="1"/>
          <p:nvPr/>
        </p:nvSpPr>
        <p:spPr>
          <a:xfrm>
            <a:off x="3224877" y="393976"/>
            <a:ext cx="2270700" cy="3279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endParaRPr sz="1600" b="1" dirty="0">
              <a:latin typeface="Fira Sans Extra Condensed"/>
              <a:ea typeface="Fira Sans Extra Condensed"/>
              <a:cs typeface="Fira Sans Extra Condensed"/>
              <a:sym typeface="Fira Sans Extra Condensed"/>
            </a:endParaRPr>
          </a:p>
        </p:txBody>
      </p:sp>
      <p:grpSp>
        <p:nvGrpSpPr>
          <p:cNvPr id="1822" name="Google Shape;1822;p86"/>
          <p:cNvGrpSpPr/>
          <p:nvPr/>
        </p:nvGrpSpPr>
        <p:grpSpPr>
          <a:xfrm>
            <a:off x="5133407" y="2469307"/>
            <a:ext cx="431703" cy="420622"/>
            <a:chOff x="946175" y="3253275"/>
            <a:chExt cx="298550" cy="296150"/>
          </a:xfrm>
        </p:grpSpPr>
        <p:sp>
          <p:nvSpPr>
            <p:cNvPr id="1823" name="Google Shape;1823;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86"/>
          <p:cNvGrpSpPr/>
          <p:nvPr/>
        </p:nvGrpSpPr>
        <p:grpSpPr>
          <a:xfrm>
            <a:off x="3273841" y="2469313"/>
            <a:ext cx="420635" cy="420610"/>
            <a:chOff x="946175" y="3619500"/>
            <a:chExt cx="296975" cy="293825"/>
          </a:xfrm>
        </p:grpSpPr>
        <p:sp>
          <p:nvSpPr>
            <p:cNvPr id="1829" name="Google Shape;1829;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F926B150-68B3-4B63-A36D-E51EF8DAC2E0}"/>
              </a:ext>
            </a:extLst>
          </p:cNvPr>
          <p:cNvSpPr/>
          <p:nvPr/>
        </p:nvSpPr>
        <p:spPr>
          <a:xfrm>
            <a:off x="2363591" y="1592144"/>
            <a:ext cx="4262705" cy="1754326"/>
          </a:xfrm>
          <a:prstGeom prst="rect">
            <a:avLst/>
          </a:prstGeom>
          <a:noFill/>
        </p:spPr>
        <p:txBody>
          <a:bodyPr wrap="non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THANK FOR</a:t>
            </a:r>
          </a:p>
          <a:p>
            <a:pPr algn="ctr"/>
            <a:r>
              <a:rPr lang="en-GB" sz="5400" b="1" cap="none" spc="0" dirty="0">
                <a:ln w="22225">
                  <a:solidFill>
                    <a:schemeClr val="accent2"/>
                  </a:solidFill>
                  <a:prstDash val="solid"/>
                </a:ln>
                <a:solidFill>
                  <a:schemeClr val="accent2">
                    <a:lumMod val="40000"/>
                    <a:lumOff val="60000"/>
                  </a:schemeClr>
                </a:solidFill>
                <a:effectLst/>
              </a:rPr>
              <a:t> WATCHING</a:t>
            </a:r>
            <a:endParaRPr lang="en-US"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84" name="Google Shape;184;p19"/>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85" name="Google Shape;185;p19"/>
          <p:cNvSpPr txBox="1"/>
          <p:nvPr/>
        </p:nvSpPr>
        <p:spPr>
          <a:xfrm>
            <a:off x="3949300" y="419950"/>
            <a:ext cx="6835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Quy trình làm việc:</a:t>
            </a:r>
            <a:endParaRPr sz="1900">
              <a:solidFill>
                <a:schemeClr val="dk1"/>
              </a:solidFill>
            </a:endParaRPr>
          </a:p>
        </p:txBody>
      </p:sp>
      <p:pic>
        <p:nvPicPr>
          <p:cNvPr id="186" name="Google Shape;186;p19"/>
          <p:cNvPicPr preferRelativeResize="0"/>
          <p:nvPr/>
        </p:nvPicPr>
        <p:blipFill>
          <a:blip r:embed="rId3">
            <a:alphaModFix/>
          </a:blip>
          <a:stretch>
            <a:fillRect/>
          </a:stretch>
        </p:blipFill>
        <p:spPr>
          <a:xfrm>
            <a:off x="1230677" y="1119250"/>
            <a:ext cx="6737000" cy="402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93" name="Google Shape;193;p20"/>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94" name="Google Shape;194;p20"/>
          <p:cNvSpPr txBox="1"/>
          <p:nvPr/>
        </p:nvSpPr>
        <p:spPr>
          <a:xfrm>
            <a:off x="1044300" y="1501475"/>
            <a:ext cx="6835500" cy="2362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000"/>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4"/>
              </a:rPr>
              <a:t>Bước 2: Tải và cài đặt Derby</a:t>
            </a:r>
            <a:endParaRPr sz="2000"/>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5"/>
              </a:rPr>
              <a:t>Bước 3: Cấu hình Metastore cho Hive</a:t>
            </a:r>
            <a:endParaRPr sz="2000"/>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6"/>
              </a:rPr>
              <a:t>Bước 4: Kiểm tra Hive</a:t>
            </a:r>
            <a:endParaRPr sz="27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p:nvPr/>
        </p:nvSpPr>
        <p:spPr>
          <a:xfrm>
            <a:off x="453600" y="3772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773849" y="545100"/>
            <a:ext cx="2673600" cy="410100"/>
          </a:xfrm>
          <a:prstGeom prst="rect">
            <a:avLst/>
          </a:prstGeom>
          <a:noFill/>
          <a:ln>
            <a:noFill/>
          </a:ln>
        </p:spPr>
        <p:txBody>
          <a:bodyPr spcFirstLastPara="1" wrap="square" lIns="548625" tIns="91425" rIns="18287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Fira Sans Extra Condensed"/>
                <a:ea typeface="Fira Sans Extra Condensed"/>
                <a:cs typeface="Fira Sans Extra Condensed"/>
                <a:sym typeface="Fira Sans Extra Condensed"/>
              </a:rPr>
              <a:t>Apache Hive</a:t>
            </a:r>
            <a:endParaRPr sz="3000">
              <a:solidFill>
                <a:schemeClr val="dk1"/>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201" name="Google Shape;201;p21"/>
          <p:cNvSpPr/>
          <p:nvPr/>
        </p:nvSpPr>
        <p:spPr>
          <a:xfrm>
            <a:off x="351900" y="3277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202" name="Google Shape;202;p21"/>
          <p:cNvSpPr txBox="1"/>
          <p:nvPr/>
        </p:nvSpPr>
        <p:spPr>
          <a:xfrm>
            <a:off x="1044300" y="1120475"/>
            <a:ext cx="6835500" cy="977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100">
                <a:solidFill>
                  <a:schemeClr val="dk1"/>
                </a:solidFill>
              </a:rPr>
              <a:t>Cài đặt Hive:</a:t>
            </a:r>
            <a:endParaRPr sz="2100">
              <a:solidFill>
                <a:schemeClr val="dk1"/>
              </a:solidFill>
            </a:endParaRPr>
          </a:p>
          <a:p>
            <a:pPr marL="457200" lvl="0" indent="-355600" algn="l" rtl="0">
              <a:lnSpc>
                <a:spcPct val="150000"/>
              </a:lnSpc>
              <a:spcBef>
                <a:spcPts val="0"/>
              </a:spcBef>
              <a:spcAft>
                <a:spcPts val="0"/>
              </a:spcAft>
              <a:buSzPts val="2000"/>
              <a:buChar char="-"/>
            </a:pPr>
            <a:r>
              <a:rPr lang="en" sz="2000">
                <a:solidFill>
                  <a:schemeClr val="hlink"/>
                </a:solidFill>
                <a:uFill>
                  <a:noFill/>
                </a:uFill>
                <a:hlinkClick r:id="rId3"/>
              </a:rPr>
              <a:t>Bước 1: Tải và cài đặt Hive</a:t>
            </a:r>
            <a:endParaRPr sz="2700">
              <a:solidFill>
                <a:schemeClr val="dk1"/>
              </a:solidFill>
            </a:endParaRPr>
          </a:p>
        </p:txBody>
      </p:sp>
      <p:pic>
        <p:nvPicPr>
          <p:cNvPr id="203" name="Google Shape;203;p21" descr="Text&#10;&#10;Description automatically generated"/>
          <p:cNvPicPr preferRelativeResize="0"/>
          <p:nvPr/>
        </p:nvPicPr>
        <p:blipFill>
          <a:blip r:embed="rId4">
            <a:alphaModFix/>
          </a:blip>
          <a:stretch>
            <a:fillRect/>
          </a:stretch>
        </p:blipFill>
        <p:spPr>
          <a:xfrm>
            <a:off x="762000" y="2250275"/>
            <a:ext cx="7501800" cy="2492300"/>
          </a:xfrm>
          <a:prstGeom prst="rect">
            <a:avLst/>
          </a:prstGeom>
          <a:noFill/>
          <a:ln>
            <a:noFill/>
          </a:ln>
        </p:spPr>
      </p:pic>
    </p:spTree>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1797</Words>
  <Application>Microsoft Office PowerPoint</Application>
  <PresentationFormat>On-screen Show (16:9)</PresentationFormat>
  <Paragraphs>319</Paragraphs>
  <Slides>67</Slides>
  <Notes>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Roboto Slab</vt:lpstr>
      <vt:lpstr>Roboto</vt:lpstr>
      <vt:lpstr>Fira Sans Extra Condensed</vt:lpstr>
      <vt:lpstr>Arial</vt:lpstr>
      <vt:lpstr>Roboto Slab Medium</vt:lpstr>
      <vt:lpstr>Georgia</vt:lpstr>
      <vt:lpstr>Fira Sans</vt:lpstr>
      <vt:lpstr>Consolas</vt:lpstr>
      <vt:lpstr>Fira Sans Extra Condensed SemiBold</vt:lpstr>
      <vt:lpstr>Big Data Infographics by Slidesgo</vt:lpstr>
      <vt:lpstr>ĐẠI HỌC SƯ PHẠM KỸ THUẬT TP.HCM Khoa Công Nghệ Thông Tin</vt:lpstr>
      <vt:lpstr>APACHE HIVE</vt:lpstr>
      <vt:lpstr>Nội Dung Báo Cáo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HIVEQL </vt:lpstr>
      <vt:lpstr>HIVE </vt:lpstr>
      <vt:lpstr>Các loại dữ liệu</vt:lpstr>
      <vt:lpstr>2. Tạo Database</vt:lpstr>
      <vt:lpstr>3. Xóa Database</vt:lpstr>
      <vt:lpstr>4. Create Table</vt:lpstr>
      <vt:lpstr>5. Alter Table</vt:lpstr>
      <vt:lpstr>6. Drop Table</vt:lpstr>
      <vt:lpstr>7. Phân vùng (Partitioning)</vt:lpstr>
      <vt:lpstr>7. Phân vùng (Partitioning)</vt:lpstr>
      <vt:lpstr>8. Built-in Operators</vt:lpstr>
      <vt:lpstr>9.  Built-in Functions</vt:lpstr>
      <vt:lpstr>10. View and Indexes</vt:lpstr>
      <vt:lpstr>10. View and Indexes</vt:lpstr>
      <vt:lpstr> The Hive Query Language (HiveQL)</vt:lpstr>
      <vt:lpstr> The Hive Query Language (HiveQL) </vt:lpstr>
      <vt:lpstr> The Hive Query Language (HiveQL) </vt:lpstr>
      <vt:lpstr> The Hive Query Language (HiveQL) </vt:lpstr>
      <vt:lpstr> The Hive Query Language (HiveQL) </vt:lpstr>
      <vt:lpstr>PowerPoint Presentation</vt:lpstr>
      <vt:lpstr>Demo mini project</vt:lpstr>
      <vt:lpstr>Ý tưởng demo</vt:lpstr>
      <vt:lpstr>Ý tưởng demo</vt:lpstr>
      <vt:lpstr>Ý tưởng demo</vt:lpstr>
      <vt:lpstr>Ý tưởng demo</vt:lpstr>
      <vt:lpstr>Build app</vt:lpstr>
      <vt:lpstr>Build app</vt:lpstr>
      <vt:lpstr>Build app</vt:lpstr>
      <vt:lpstr>Build app</vt:lpstr>
      <vt:lpstr>Run Demo</vt:lpstr>
      <vt:lpstr>Run Demo</vt:lpstr>
      <vt:lpstr>Run Demo</vt:lpstr>
      <vt:lpstr>Run Demo</vt:lpstr>
      <vt:lpstr>Run Demo</vt:lpstr>
      <vt:lpstr>Run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SƯ PHẠM KỸ THUẬT TP.HCM Khoa Công Nghệ Thông Tin</dc:title>
  <cp:lastModifiedBy>Manh Tran</cp:lastModifiedBy>
  <cp:revision>2</cp:revision>
  <dcterms:modified xsi:type="dcterms:W3CDTF">2022-05-04T08:40:22Z</dcterms:modified>
</cp:coreProperties>
</file>